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83">
          <p15:clr>
            <a:srgbClr val="A4A3A4"/>
          </p15:clr>
        </p15:guide>
        <p15:guide id="2" orient="horz" pos="3838">
          <p15:clr>
            <a:srgbClr val="A4A3A4"/>
          </p15:clr>
        </p15:guide>
        <p15:guide id="3" pos="3863">
          <p15:clr>
            <a:srgbClr val="A4A3A4"/>
          </p15:clr>
        </p15:guide>
        <p15:guide id="4" pos="7287">
          <p15:clr>
            <a:srgbClr val="A4A3A4"/>
          </p15:clr>
        </p15:guide>
        <p15:guide id="5" orient="horz" pos="958">
          <p15:clr>
            <a:srgbClr val="A4A3A4"/>
          </p15:clr>
        </p15:guide>
        <p15:guide id="6" orient="horz" pos="1049">
          <p15:clr>
            <a:srgbClr val="A4A3A4"/>
          </p15:clr>
        </p15:guide>
      </p15:sldGuideLst>
    </p:ext>
    <p:ext uri="{2D200454-40CA-4A62-9FC3-DE9A4176ACB9}">
      <p15:notesGuideLst>
        <p15:guide id="1" orient="horz" pos="2880">
          <p15:clr>
            <a:srgbClr val="A4A3A4"/>
          </p15:clr>
        </p15:guide>
        <p15:guide id="2" pos="2160">
          <p15:clr>
            <a:srgbClr val="A4A3A4"/>
          </p15:clr>
        </p15:guide>
      </p15:notesGuideLst>
    </p:ext>
    <p:ext uri="GoogleSlidesCustomDataVersion2">
      <go:slidesCustomData xmlns:go="http://customooxmlschemas.google.com/" r:id="rId46" roundtripDataSignature="AMtx7mgBuhm/fDkAAKuw8+17ThMoU2Mwe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C187947D-2B49-4445-8C8D-9EDF9C431BED}">
  <a:tblStyle styleId="{C187947D-2B49-4445-8C8D-9EDF9C431BED}"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83" orient="horz"/>
        <p:guide pos="3838" orient="horz"/>
        <p:guide pos="3863"/>
        <p:guide pos="7287"/>
        <p:guide pos="958" orient="horz"/>
        <p:guide pos="1049" orient="horz"/>
      </p:guideLst>
    </p:cSldViewPr>
  </p:slideViewPr>
  <p:notesViewPr>
    <p:cSldViewPr snapToGrid="0">
      <p:cViewPr varScale="1">
        <p:scale>
          <a:sx n="100" d="100"/>
          <a:sy n="100" d="100"/>
        </p:scale>
        <p:origin x="0" y="0"/>
      </p:cViewPr>
      <p:guideLst>
        <p:guide pos="2880" orient="horz"/>
        <p:guide pos="2160"/>
      </p:guideLst>
    </p:cSldViewPr>
  </p:notes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customschemas.google.com/relationships/presentationmetadata" Target="metadata"/><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000" y="381000"/>
            <a:ext cx="4572001" cy="2573338"/>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 name="Google Shape;4;n"/>
          <p:cNvSpPr txBox="1"/>
          <p:nvPr>
            <p:ph idx="1" type="body"/>
          </p:nvPr>
        </p:nvSpPr>
        <p:spPr>
          <a:xfrm>
            <a:off x="381000" y="3124200"/>
            <a:ext cx="6096000" cy="5334000"/>
          </a:xfrm>
          <a:prstGeom prst="rect">
            <a:avLst/>
          </a:prstGeom>
          <a:noFill/>
          <a:ln>
            <a:noFill/>
          </a:ln>
        </p:spPr>
        <p:txBody>
          <a:bodyPr anchorCtr="0" anchor="t" bIns="0" lIns="0" spcFirstLastPara="1" rIns="0" wrap="square" tIns="0">
            <a:normAutofit/>
          </a:bodyPr>
          <a:lstStyle>
            <a:lvl1pPr indent="-246062" lvl="0" marL="457200" marR="0" rtl="0" algn="l">
              <a:spcBef>
                <a:spcPts val="600"/>
              </a:spcBef>
              <a:spcAft>
                <a:spcPts val="0"/>
              </a:spcAft>
              <a:buClr>
                <a:schemeClr val="dk1"/>
              </a:buClr>
              <a:buSzPts val="275"/>
              <a:buFont typeface="Arial"/>
              <a:buChar char=" "/>
              <a:defRPr b="0" i="0" sz="1100" u="none" cap="none" strike="noStrike">
                <a:solidFill>
                  <a:schemeClr val="dk1"/>
                </a:solidFill>
                <a:latin typeface="Arial"/>
                <a:ea typeface="Arial"/>
                <a:cs typeface="Arial"/>
                <a:sym typeface="Arial"/>
              </a:defRPr>
            </a:lvl1pPr>
            <a:lvl2pPr indent="-295275" lvl="1" marL="914400" marR="0" rtl="0" algn="l">
              <a:spcBef>
                <a:spcPts val="600"/>
              </a:spcBef>
              <a:spcAft>
                <a:spcPts val="0"/>
              </a:spcAft>
              <a:buClr>
                <a:schemeClr val="dk1"/>
              </a:buClr>
              <a:buSzPts val="1050"/>
              <a:buFont typeface="Arial"/>
              <a:buChar char="–"/>
              <a:defRPr b="0" i="0" sz="1050" u="none" cap="none" strike="noStrike">
                <a:solidFill>
                  <a:schemeClr val="dk1"/>
                </a:solidFill>
                <a:latin typeface="Arial"/>
                <a:ea typeface="Arial"/>
                <a:cs typeface="Arial"/>
                <a:sym typeface="Arial"/>
              </a:defRPr>
            </a:lvl2pPr>
            <a:lvl3pPr indent="-292100" lvl="2" marL="1371600" marR="0" rtl="0" algn="l">
              <a:spcBef>
                <a:spcPts val="600"/>
              </a:spcBef>
              <a:spcAft>
                <a:spcPts val="0"/>
              </a:spcAft>
              <a:buClr>
                <a:schemeClr val="dk1"/>
              </a:buClr>
              <a:buSzPts val="1000"/>
              <a:buFont typeface="Arial"/>
              <a:buChar char="–"/>
              <a:defRPr b="0" i="0" sz="1000" u="none" cap="none" strike="noStrike">
                <a:solidFill>
                  <a:schemeClr val="dk1"/>
                </a:solidFill>
                <a:latin typeface="Arial"/>
                <a:ea typeface="Arial"/>
                <a:cs typeface="Arial"/>
                <a:sym typeface="Arial"/>
              </a:defRPr>
            </a:lvl3pPr>
            <a:lvl4pPr indent="-285750" lvl="3" marL="1828800" marR="0" rtl="0" algn="l">
              <a:spcBef>
                <a:spcPts val="60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4pPr>
            <a:lvl5pPr indent="-279400" lvl="4" marL="2286000" marR="0" rtl="0" algn="l">
              <a:spcBef>
                <a:spcPts val="600"/>
              </a:spcBef>
              <a:spcAft>
                <a:spcPts val="0"/>
              </a:spcAft>
              <a:buClr>
                <a:schemeClr val="dk1"/>
              </a:buClr>
              <a:buSzPts val="800"/>
              <a:buFont typeface="Arial"/>
              <a:buChar char="–"/>
              <a:defRPr b="0" i="0" sz="8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5" name="Google Shape;5;n"/>
          <p:cNvSpPr txBox="1"/>
          <p:nvPr>
            <p:ph idx="11" type="ftr"/>
          </p:nvPr>
        </p:nvSpPr>
        <p:spPr>
          <a:xfrm>
            <a:off x="381000" y="8686800"/>
            <a:ext cx="4876800" cy="227013"/>
          </a:xfrm>
          <a:prstGeom prst="rect">
            <a:avLst/>
          </a:prstGeom>
          <a:noFill/>
          <a:ln>
            <a:noFill/>
          </a:ln>
        </p:spPr>
        <p:txBody>
          <a:bodyPr anchorCtr="0" anchor="ctr" bIns="0" lIns="0" spcFirstLastPara="1" rIns="0" wrap="square" tIns="0">
            <a:noAutofit/>
          </a:bodyPr>
          <a:lstStyle>
            <a:lvl1pPr lvl="0" marR="0" rtl="0" algn="l">
              <a:spcBef>
                <a:spcPts val="0"/>
              </a:spcBef>
              <a:spcAft>
                <a:spcPts val="0"/>
              </a:spcAft>
              <a:buSzPts val="1400"/>
              <a:buNone/>
              <a:defRPr b="0" i="0" sz="10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 name="Google Shape;6;n"/>
          <p:cNvSpPr txBox="1"/>
          <p:nvPr>
            <p:ph idx="12" type="sldNum"/>
          </p:nvPr>
        </p:nvSpPr>
        <p:spPr>
          <a:xfrm>
            <a:off x="5867400" y="8686800"/>
            <a:ext cx="609600" cy="227013"/>
          </a:xfrm>
          <a:prstGeom prst="rect">
            <a:avLst/>
          </a:prstGeom>
          <a:noFill/>
          <a:ln>
            <a:noFill/>
          </a:ln>
        </p:spPr>
        <p:txBody>
          <a:bodyPr anchorCtr="0" anchor="ctr" bIns="0" lIns="0" spcFirstLastPara="1" rIns="0" wrap="square" tIns="0">
            <a:noAutofit/>
          </a:bodyPr>
          <a:lstStyle/>
          <a:p>
            <a:pPr indent="0" lvl="0" marL="0" marR="0" rtl="0" algn="r">
              <a:spcBef>
                <a:spcPts val="0"/>
              </a:spcBef>
              <a:spcAft>
                <a:spcPts val="0"/>
              </a:spcAft>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7" name="Google Shape;7;n"/>
          <p:cNvSpPr txBox="1"/>
          <p:nvPr>
            <p:ph idx="3"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p1:notes"/>
          <p:cNvSpPr txBox="1"/>
          <p:nvPr>
            <p:ph idx="1" type="body"/>
          </p:nvPr>
        </p:nvSpPr>
        <p:spPr>
          <a:xfrm>
            <a:off x="381000" y="3124200"/>
            <a:ext cx="6096000" cy="53340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t/>
            </a:r>
            <a:endParaRPr/>
          </a:p>
        </p:txBody>
      </p:sp>
      <p:sp>
        <p:nvSpPr>
          <p:cNvPr id="347" name="Google Shape;347;p1:notes"/>
          <p:cNvSpPr/>
          <p:nvPr>
            <p:ph idx="2" type="sldImg"/>
          </p:nvPr>
        </p:nvSpPr>
        <p:spPr>
          <a:xfrm>
            <a:off x="381000" y="381000"/>
            <a:ext cx="4572001" cy="257333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2e6c183af67_0_61:notes"/>
          <p:cNvSpPr txBox="1"/>
          <p:nvPr>
            <p:ph idx="1" type="body"/>
          </p:nvPr>
        </p:nvSpPr>
        <p:spPr>
          <a:xfrm>
            <a:off x="381000" y="3124200"/>
            <a:ext cx="6096000" cy="53340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t/>
            </a:r>
            <a:endParaRPr/>
          </a:p>
        </p:txBody>
      </p:sp>
      <p:sp>
        <p:nvSpPr>
          <p:cNvPr id="448" name="Google Shape;448;g2e6c183af67_0_61:notes"/>
          <p:cNvSpPr/>
          <p:nvPr>
            <p:ph idx="2" type="sldImg"/>
          </p:nvPr>
        </p:nvSpPr>
        <p:spPr>
          <a:xfrm>
            <a:off x="381000" y="381000"/>
            <a:ext cx="4572000" cy="25734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g2e6c183af67_0_70:notes"/>
          <p:cNvSpPr txBox="1"/>
          <p:nvPr>
            <p:ph idx="1" type="body"/>
          </p:nvPr>
        </p:nvSpPr>
        <p:spPr>
          <a:xfrm>
            <a:off x="381000" y="3124200"/>
            <a:ext cx="6096000" cy="53340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t/>
            </a:r>
            <a:endParaRPr/>
          </a:p>
        </p:txBody>
      </p:sp>
      <p:sp>
        <p:nvSpPr>
          <p:cNvPr id="457" name="Google Shape;457;g2e6c183af67_0_70:notes"/>
          <p:cNvSpPr/>
          <p:nvPr>
            <p:ph idx="2" type="sldImg"/>
          </p:nvPr>
        </p:nvSpPr>
        <p:spPr>
          <a:xfrm>
            <a:off x="381000" y="381000"/>
            <a:ext cx="4572000" cy="25734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g2e6c183af67_0_107:notes"/>
          <p:cNvSpPr txBox="1"/>
          <p:nvPr>
            <p:ph idx="1" type="body"/>
          </p:nvPr>
        </p:nvSpPr>
        <p:spPr>
          <a:xfrm>
            <a:off x="381000" y="3124200"/>
            <a:ext cx="6096000" cy="53340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t/>
            </a:r>
            <a:endParaRPr/>
          </a:p>
        </p:txBody>
      </p:sp>
      <p:sp>
        <p:nvSpPr>
          <p:cNvPr id="468" name="Google Shape;468;g2e6c183af67_0_107:notes"/>
          <p:cNvSpPr/>
          <p:nvPr>
            <p:ph idx="2" type="sldImg"/>
          </p:nvPr>
        </p:nvSpPr>
        <p:spPr>
          <a:xfrm>
            <a:off x="381000" y="381000"/>
            <a:ext cx="4572000" cy="25734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g2e6c183af67_0_117:notes"/>
          <p:cNvSpPr txBox="1"/>
          <p:nvPr>
            <p:ph idx="1" type="body"/>
          </p:nvPr>
        </p:nvSpPr>
        <p:spPr>
          <a:xfrm>
            <a:off x="381000" y="3124200"/>
            <a:ext cx="6096000" cy="53340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t/>
            </a:r>
            <a:endParaRPr/>
          </a:p>
        </p:txBody>
      </p:sp>
      <p:sp>
        <p:nvSpPr>
          <p:cNvPr id="478" name="Google Shape;478;g2e6c183af67_0_117:notes"/>
          <p:cNvSpPr/>
          <p:nvPr>
            <p:ph idx="2" type="sldImg"/>
          </p:nvPr>
        </p:nvSpPr>
        <p:spPr>
          <a:xfrm>
            <a:off x="381000" y="381000"/>
            <a:ext cx="4572000" cy="25734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g2e6c183af67_0_129:notes"/>
          <p:cNvSpPr txBox="1"/>
          <p:nvPr>
            <p:ph idx="1" type="body"/>
          </p:nvPr>
        </p:nvSpPr>
        <p:spPr>
          <a:xfrm>
            <a:off x="381000" y="3124200"/>
            <a:ext cx="6096000" cy="53340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t/>
            </a:r>
            <a:endParaRPr/>
          </a:p>
        </p:txBody>
      </p:sp>
      <p:sp>
        <p:nvSpPr>
          <p:cNvPr id="489" name="Google Shape;489;g2e6c183af67_0_129:notes"/>
          <p:cNvSpPr/>
          <p:nvPr>
            <p:ph idx="2" type="sldImg"/>
          </p:nvPr>
        </p:nvSpPr>
        <p:spPr>
          <a:xfrm>
            <a:off x="381000" y="381000"/>
            <a:ext cx="4572000" cy="25734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g2e6c183af67_0_48:notes"/>
          <p:cNvSpPr txBox="1"/>
          <p:nvPr>
            <p:ph idx="1" type="body"/>
          </p:nvPr>
        </p:nvSpPr>
        <p:spPr>
          <a:xfrm>
            <a:off x="381000" y="3124200"/>
            <a:ext cx="6096000" cy="53340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t/>
            </a:r>
            <a:endParaRPr/>
          </a:p>
        </p:txBody>
      </p:sp>
      <p:sp>
        <p:nvSpPr>
          <p:cNvPr id="499" name="Google Shape;499;g2e6c183af67_0_48:notes"/>
          <p:cNvSpPr/>
          <p:nvPr>
            <p:ph idx="2" type="sldImg"/>
          </p:nvPr>
        </p:nvSpPr>
        <p:spPr>
          <a:xfrm>
            <a:off x="381000" y="381000"/>
            <a:ext cx="4572000" cy="25734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g2e85c3f25ab_17_0:notes"/>
          <p:cNvSpPr txBox="1"/>
          <p:nvPr>
            <p:ph idx="1" type="body"/>
          </p:nvPr>
        </p:nvSpPr>
        <p:spPr>
          <a:xfrm>
            <a:off x="381000" y="3124200"/>
            <a:ext cx="6096000" cy="53340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t/>
            </a:r>
            <a:endParaRPr/>
          </a:p>
        </p:txBody>
      </p:sp>
      <p:sp>
        <p:nvSpPr>
          <p:cNvPr id="510" name="Google Shape;510;g2e85c3f25ab_17_0:notes"/>
          <p:cNvSpPr/>
          <p:nvPr>
            <p:ph idx="2" type="sldImg"/>
          </p:nvPr>
        </p:nvSpPr>
        <p:spPr>
          <a:xfrm>
            <a:off x="381000" y="381000"/>
            <a:ext cx="4572000" cy="25734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g273f938e63d_1_7:notes"/>
          <p:cNvSpPr txBox="1"/>
          <p:nvPr>
            <p:ph idx="1" type="body"/>
          </p:nvPr>
        </p:nvSpPr>
        <p:spPr>
          <a:xfrm>
            <a:off x="381000" y="3124200"/>
            <a:ext cx="6096000" cy="53340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t/>
            </a:r>
            <a:endParaRPr/>
          </a:p>
        </p:txBody>
      </p:sp>
      <p:sp>
        <p:nvSpPr>
          <p:cNvPr id="518" name="Google Shape;518;g273f938e63d_1_7:notes"/>
          <p:cNvSpPr/>
          <p:nvPr>
            <p:ph idx="2" type="sldImg"/>
          </p:nvPr>
        </p:nvSpPr>
        <p:spPr>
          <a:xfrm>
            <a:off x="381000" y="381000"/>
            <a:ext cx="4572000" cy="25734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 name="Shape 525"/>
        <p:cNvGrpSpPr/>
        <p:nvPr/>
      </p:nvGrpSpPr>
      <p:grpSpPr>
        <a:xfrm>
          <a:off x="0" y="0"/>
          <a:ext cx="0" cy="0"/>
          <a:chOff x="0" y="0"/>
          <a:chExt cx="0" cy="0"/>
        </a:xfrm>
      </p:grpSpPr>
      <p:sp>
        <p:nvSpPr>
          <p:cNvPr id="526" name="Google Shape;526;p4:notes"/>
          <p:cNvSpPr txBox="1"/>
          <p:nvPr>
            <p:ph idx="1" type="body"/>
          </p:nvPr>
        </p:nvSpPr>
        <p:spPr>
          <a:xfrm>
            <a:off x="381000" y="3124200"/>
            <a:ext cx="6096000" cy="53340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t/>
            </a:r>
            <a:endParaRPr/>
          </a:p>
        </p:txBody>
      </p:sp>
      <p:sp>
        <p:nvSpPr>
          <p:cNvPr id="527" name="Google Shape;527;p4:notes"/>
          <p:cNvSpPr/>
          <p:nvPr>
            <p:ph idx="2" type="sldImg"/>
          </p:nvPr>
        </p:nvSpPr>
        <p:spPr>
          <a:xfrm>
            <a:off x="381000" y="381000"/>
            <a:ext cx="4572001" cy="257333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3" name="Shape 533"/>
        <p:cNvGrpSpPr/>
        <p:nvPr/>
      </p:nvGrpSpPr>
      <p:grpSpPr>
        <a:xfrm>
          <a:off x="0" y="0"/>
          <a:ext cx="0" cy="0"/>
          <a:chOff x="0" y="0"/>
          <a:chExt cx="0" cy="0"/>
        </a:xfrm>
      </p:grpSpPr>
      <p:sp>
        <p:nvSpPr>
          <p:cNvPr id="534" name="Google Shape;534;g2e80d258c22_1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5" name="Google Shape;535;g2e80d258c22_1_77:notes"/>
          <p:cNvSpPr txBox="1"/>
          <p:nvPr>
            <p:ph idx="1" type="body"/>
          </p:nvPr>
        </p:nvSpPr>
        <p:spPr>
          <a:xfrm>
            <a:off x="685800" y="4343400"/>
            <a:ext cx="5486400" cy="41148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2e85c3f25ab_13_0:notes"/>
          <p:cNvSpPr txBox="1"/>
          <p:nvPr>
            <p:ph idx="1" type="body"/>
          </p:nvPr>
        </p:nvSpPr>
        <p:spPr>
          <a:xfrm>
            <a:off x="381000" y="3124200"/>
            <a:ext cx="6096000" cy="53340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t/>
            </a:r>
            <a:endParaRPr/>
          </a:p>
        </p:txBody>
      </p:sp>
      <p:sp>
        <p:nvSpPr>
          <p:cNvPr id="358" name="Google Shape;358;g2e85c3f25ab_13_0:notes"/>
          <p:cNvSpPr/>
          <p:nvPr>
            <p:ph idx="2" type="sldImg"/>
          </p:nvPr>
        </p:nvSpPr>
        <p:spPr>
          <a:xfrm>
            <a:off x="381000" y="381000"/>
            <a:ext cx="4572000" cy="25734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 name="Shape 538"/>
        <p:cNvGrpSpPr/>
        <p:nvPr/>
      </p:nvGrpSpPr>
      <p:grpSpPr>
        <a:xfrm>
          <a:off x="0" y="0"/>
          <a:ext cx="0" cy="0"/>
          <a:chOff x="0" y="0"/>
          <a:chExt cx="0" cy="0"/>
        </a:xfrm>
      </p:grpSpPr>
      <p:sp>
        <p:nvSpPr>
          <p:cNvPr id="539" name="Google Shape;539;g2e80d258c22_1_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0" name="Google Shape;540;g2e80d258c22_1_175:notes"/>
          <p:cNvSpPr txBox="1"/>
          <p:nvPr>
            <p:ph idx="1" type="body"/>
          </p:nvPr>
        </p:nvSpPr>
        <p:spPr>
          <a:xfrm>
            <a:off x="685800" y="4343400"/>
            <a:ext cx="5486400" cy="41148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 name="Shape 543"/>
        <p:cNvGrpSpPr/>
        <p:nvPr/>
      </p:nvGrpSpPr>
      <p:grpSpPr>
        <a:xfrm>
          <a:off x="0" y="0"/>
          <a:ext cx="0" cy="0"/>
          <a:chOff x="0" y="0"/>
          <a:chExt cx="0" cy="0"/>
        </a:xfrm>
      </p:grpSpPr>
      <p:sp>
        <p:nvSpPr>
          <p:cNvPr id="544" name="Google Shape;544;g2e80d258c22_1_2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5" name="Google Shape;545;g2e80d258c22_1_273:notes"/>
          <p:cNvSpPr txBox="1"/>
          <p:nvPr>
            <p:ph idx="1" type="body"/>
          </p:nvPr>
        </p:nvSpPr>
        <p:spPr>
          <a:xfrm>
            <a:off x="685800" y="4343400"/>
            <a:ext cx="5486400" cy="41148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 name="Shape 548"/>
        <p:cNvGrpSpPr/>
        <p:nvPr/>
      </p:nvGrpSpPr>
      <p:grpSpPr>
        <a:xfrm>
          <a:off x="0" y="0"/>
          <a:ext cx="0" cy="0"/>
          <a:chOff x="0" y="0"/>
          <a:chExt cx="0" cy="0"/>
        </a:xfrm>
      </p:grpSpPr>
      <p:sp>
        <p:nvSpPr>
          <p:cNvPr id="549" name="Google Shape;549;g2e818c8b655_0_0:notes"/>
          <p:cNvSpPr/>
          <p:nvPr>
            <p:ph idx="2" type="sldImg"/>
          </p:nvPr>
        </p:nvSpPr>
        <p:spPr>
          <a:xfrm>
            <a:off x="381000" y="381000"/>
            <a:ext cx="4572000" cy="2573400"/>
          </a:xfrm>
          <a:custGeom>
            <a:rect b="b" l="l" r="r" t="t"/>
            <a:pathLst>
              <a:path extrusionOk="0" h="120000" w="120000">
                <a:moveTo>
                  <a:pt x="0" y="0"/>
                </a:moveTo>
                <a:lnTo>
                  <a:pt x="120000" y="0"/>
                </a:lnTo>
                <a:lnTo>
                  <a:pt x="120000" y="120000"/>
                </a:lnTo>
                <a:lnTo>
                  <a:pt x="0" y="120000"/>
                </a:lnTo>
                <a:close/>
              </a:path>
            </a:pathLst>
          </a:custGeom>
        </p:spPr>
      </p:sp>
      <p:sp>
        <p:nvSpPr>
          <p:cNvPr id="550" name="Google Shape;550;g2e818c8b655_0_0:notes"/>
          <p:cNvSpPr txBox="1"/>
          <p:nvPr>
            <p:ph idx="1" type="body"/>
          </p:nvPr>
        </p:nvSpPr>
        <p:spPr>
          <a:xfrm>
            <a:off x="381000" y="3124200"/>
            <a:ext cx="6096000" cy="53340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t/>
            </a:r>
            <a:endParaRPr/>
          </a:p>
        </p:txBody>
      </p:sp>
      <p:sp>
        <p:nvSpPr>
          <p:cNvPr id="551" name="Google Shape;551;g2e818c8b655_0_0:notes"/>
          <p:cNvSpPr txBox="1"/>
          <p:nvPr>
            <p:ph idx="12" type="sldNum"/>
          </p:nvPr>
        </p:nvSpPr>
        <p:spPr>
          <a:xfrm>
            <a:off x="5867400" y="8686800"/>
            <a:ext cx="609600" cy="2271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 name="Shape 557"/>
        <p:cNvGrpSpPr/>
        <p:nvPr/>
      </p:nvGrpSpPr>
      <p:grpSpPr>
        <a:xfrm>
          <a:off x="0" y="0"/>
          <a:ext cx="0" cy="0"/>
          <a:chOff x="0" y="0"/>
          <a:chExt cx="0" cy="0"/>
        </a:xfrm>
      </p:grpSpPr>
      <p:sp>
        <p:nvSpPr>
          <p:cNvPr id="558" name="Google Shape;558;g2e85c3f25ab_11_1:notes"/>
          <p:cNvSpPr/>
          <p:nvPr>
            <p:ph idx="2" type="sldImg"/>
          </p:nvPr>
        </p:nvSpPr>
        <p:spPr>
          <a:xfrm>
            <a:off x="381000" y="381000"/>
            <a:ext cx="4572000" cy="2573400"/>
          </a:xfrm>
          <a:custGeom>
            <a:rect b="b" l="l" r="r" t="t"/>
            <a:pathLst>
              <a:path extrusionOk="0" h="120000" w="120000">
                <a:moveTo>
                  <a:pt x="0" y="0"/>
                </a:moveTo>
                <a:lnTo>
                  <a:pt x="120000" y="0"/>
                </a:lnTo>
                <a:lnTo>
                  <a:pt x="120000" y="120000"/>
                </a:lnTo>
                <a:lnTo>
                  <a:pt x="0" y="120000"/>
                </a:lnTo>
                <a:close/>
              </a:path>
            </a:pathLst>
          </a:custGeom>
        </p:spPr>
      </p:sp>
      <p:sp>
        <p:nvSpPr>
          <p:cNvPr id="559" name="Google Shape;559;g2e85c3f25ab_11_1:notes"/>
          <p:cNvSpPr txBox="1"/>
          <p:nvPr>
            <p:ph idx="1" type="body"/>
          </p:nvPr>
        </p:nvSpPr>
        <p:spPr>
          <a:xfrm>
            <a:off x="381000" y="3124200"/>
            <a:ext cx="6096000" cy="53340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t/>
            </a:r>
            <a:endParaRPr/>
          </a:p>
        </p:txBody>
      </p:sp>
      <p:sp>
        <p:nvSpPr>
          <p:cNvPr id="560" name="Google Shape;560;g2e85c3f25ab_11_1:notes"/>
          <p:cNvSpPr txBox="1"/>
          <p:nvPr>
            <p:ph idx="12" type="sldNum"/>
          </p:nvPr>
        </p:nvSpPr>
        <p:spPr>
          <a:xfrm>
            <a:off x="5867400" y="8686800"/>
            <a:ext cx="609600" cy="2271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5" name="Shape 565"/>
        <p:cNvGrpSpPr/>
        <p:nvPr/>
      </p:nvGrpSpPr>
      <p:grpSpPr>
        <a:xfrm>
          <a:off x="0" y="0"/>
          <a:ext cx="0" cy="0"/>
          <a:chOff x="0" y="0"/>
          <a:chExt cx="0" cy="0"/>
        </a:xfrm>
      </p:grpSpPr>
      <p:sp>
        <p:nvSpPr>
          <p:cNvPr id="566" name="Google Shape;566;g2e80d258c22_1_4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7" name="Google Shape;567;g2e80d258c22_1_427:notes"/>
          <p:cNvSpPr txBox="1"/>
          <p:nvPr>
            <p:ph idx="1" type="body"/>
          </p:nvPr>
        </p:nvSpPr>
        <p:spPr>
          <a:xfrm>
            <a:off x="685800" y="4343400"/>
            <a:ext cx="5486400" cy="41148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0" name="Shape 570"/>
        <p:cNvGrpSpPr/>
        <p:nvPr/>
      </p:nvGrpSpPr>
      <p:grpSpPr>
        <a:xfrm>
          <a:off x="0" y="0"/>
          <a:ext cx="0" cy="0"/>
          <a:chOff x="0" y="0"/>
          <a:chExt cx="0" cy="0"/>
        </a:xfrm>
      </p:grpSpPr>
      <p:sp>
        <p:nvSpPr>
          <p:cNvPr id="571" name="Google Shape;571;g2e80d258c22_1_4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2" name="Google Shape;572;g2e80d258c22_1_483:notes"/>
          <p:cNvSpPr txBox="1"/>
          <p:nvPr>
            <p:ph idx="1" type="body"/>
          </p:nvPr>
        </p:nvSpPr>
        <p:spPr>
          <a:xfrm>
            <a:off x="685800" y="4343400"/>
            <a:ext cx="5486400" cy="41148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5" name="Shape 575"/>
        <p:cNvGrpSpPr/>
        <p:nvPr/>
      </p:nvGrpSpPr>
      <p:grpSpPr>
        <a:xfrm>
          <a:off x="0" y="0"/>
          <a:ext cx="0" cy="0"/>
          <a:chOff x="0" y="0"/>
          <a:chExt cx="0" cy="0"/>
        </a:xfrm>
      </p:grpSpPr>
      <p:sp>
        <p:nvSpPr>
          <p:cNvPr id="576" name="Google Shape;576;g2e818c8b655_0_11:notes"/>
          <p:cNvSpPr/>
          <p:nvPr>
            <p:ph idx="2" type="sldImg"/>
          </p:nvPr>
        </p:nvSpPr>
        <p:spPr>
          <a:xfrm>
            <a:off x="381000" y="381000"/>
            <a:ext cx="4572000" cy="2573400"/>
          </a:xfrm>
          <a:custGeom>
            <a:rect b="b" l="l" r="r" t="t"/>
            <a:pathLst>
              <a:path extrusionOk="0" h="120000" w="120000">
                <a:moveTo>
                  <a:pt x="0" y="0"/>
                </a:moveTo>
                <a:lnTo>
                  <a:pt x="120000" y="0"/>
                </a:lnTo>
                <a:lnTo>
                  <a:pt x="120000" y="120000"/>
                </a:lnTo>
                <a:lnTo>
                  <a:pt x="0" y="120000"/>
                </a:lnTo>
                <a:close/>
              </a:path>
            </a:pathLst>
          </a:custGeom>
        </p:spPr>
      </p:sp>
      <p:sp>
        <p:nvSpPr>
          <p:cNvPr id="577" name="Google Shape;577;g2e818c8b655_0_11:notes"/>
          <p:cNvSpPr txBox="1"/>
          <p:nvPr>
            <p:ph idx="1" type="body"/>
          </p:nvPr>
        </p:nvSpPr>
        <p:spPr>
          <a:xfrm>
            <a:off x="381000" y="3124200"/>
            <a:ext cx="6096000" cy="53340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t/>
            </a:r>
            <a:endParaRPr/>
          </a:p>
        </p:txBody>
      </p:sp>
      <p:sp>
        <p:nvSpPr>
          <p:cNvPr id="578" name="Google Shape;578;g2e818c8b655_0_11:notes"/>
          <p:cNvSpPr txBox="1"/>
          <p:nvPr>
            <p:ph idx="12" type="sldNum"/>
          </p:nvPr>
        </p:nvSpPr>
        <p:spPr>
          <a:xfrm>
            <a:off x="5867400" y="8686800"/>
            <a:ext cx="609600" cy="2271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3" name="Shape 583"/>
        <p:cNvGrpSpPr/>
        <p:nvPr/>
      </p:nvGrpSpPr>
      <p:grpSpPr>
        <a:xfrm>
          <a:off x="0" y="0"/>
          <a:ext cx="0" cy="0"/>
          <a:chOff x="0" y="0"/>
          <a:chExt cx="0" cy="0"/>
        </a:xfrm>
      </p:grpSpPr>
      <p:sp>
        <p:nvSpPr>
          <p:cNvPr id="584" name="Google Shape;584;g2e85c3f25ab_11_9:notes"/>
          <p:cNvSpPr/>
          <p:nvPr>
            <p:ph idx="2" type="sldImg"/>
          </p:nvPr>
        </p:nvSpPr>
        <p:spPr>
          <a:xfrm>
            <a:off x="381000" y="381000"/>
            <a:ext cx="4572000" cy="2573400"/>
          </a:xfrm>
          <a:custGeom>
            <a:rect b="b" l="l" r="r" t="t"/>
            <a:pathLst>
              <a:path extrusionOk="0" h="120000" w="120000">
                <a:moveTo>
                  <a:pt x="0" y="0"/>
                </a:moveTo>
                <a:lnTo>
                  <a:pt x="120000" y="0"/>
                </a:lnTo>
                <a:lnTo>
                  <a:pt x="120000" y="120000"/>
                </a:lnTo>
                <a:lnTo>
                  <a:pt x="0" y="120000"/>
                </a:lnTo>
                <a:close/>
              </a:path>
            </a:pathLst>
          </a:custGeom>
        </p:spPr>
      </p:sp>
      <p:sp>
        <p:nvSpPr>
          <p:cNvPr id="585" name="Google Shape;585;g2e85c3f25ab_11_9:notes"/>
          <p:cNvSpPr txBox="1"/>
          <p:nvPr>
            <p:ph idx="1" type="body"/>
          </p:nvPr>
        </p:nvSpPr>
        <p:spPr>
          <a:xfrm>
            <a:off x="381000" y="3124200"/>
            <a:ext cx="6096000" cy="53340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t/>
            </a:r>
            <a:endParaRPr/>
          </a:p>
        </p:txBody>
      </p:sp>
      <p:sp>
        <p:nvSpPr>
          <p:cNvPr id="586" name="Google Shape;586;g2e85c3f25ab_11_9:notes"/>
          <p:cNvSpPr txBox="1"/>
          <p:nvPr>
            <p:ph idx="12" type="sldNum"/>
          </p:nvPr>
        </p:nvSpPr>
        <p:spPr>
          <a:xfrm>
            <a:off x="5867400" y="8686800"/>
            <a:ext cx="609600" cy="2271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1" name="Shape 591"/>
        <p:cNvGrpSpPr/>
        <p:nvPr/>
      </p:nvGrpSpPr>
      <p:grpSpPr>
        <a:xfrm>
          <a:off x="0" y="0"/>
          <a:ext cx="0" cy="0"/>
          <a:chOff x="0" y="0"/>
          <a:chExt cx="0" cy="0"/>
        </a:xfrm>
      </p:grpSpPr>
      <p:sp>
        <p:nvSpPr>
          <p:cNvPr id="592" name="Google Shape;592;g2e80d258c22_1_6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3" name="Google Shape;593;g2e80d258c22_1_609:notes"/>
          <p:cNvSpPr txBox="1"/>
          <p:nvPr>
            <p:ph idx="1" type="body"/>
          </p:nvPr>
        </p:nvSpPr>
        <p:spPr>
          <a:xfrm>
            <a:off x="685800" y="4343400"/>
            <a:ext cx="5486400" cy="41148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6" name="Shape 596"/>
        <p:cNvGrpSpPr/>
        <p:nvPr/>
      </p:nvGrpSpPr>
      <p:grpSpPr>
        <a:xfrm>
          <a:off x="0" y="0"/>
          <a:ext cx="0" cy="0"/>
          <a:chOff x="0" y="0"/>
          <a:chExt cx="0" cy="0"/>
        </a:xfrm>
      </p:grpSpPr>
      <p:sp>
        <p:nvSpPr>
          <p:cNvPr id="597" name="Google Shape;597;g2e80d258c22_1_6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8" name="Google Shape;598;g2e80d258c22_1_658:notes"/>
          <p:cNvSpPr txBox="1"/>
          <p:nvPr>
            <p:ph idx="1" type="body"/>
          </p:nvPr>
        </p:nvSpPr>
        <p:spPr>
          <a:xfrm>
            <a:off x="685800" y="4343400"/>
            <a:ext cx="5486400" cy="41148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p2:notes"/>
          <p:cNvSpPr txBox="1"/>
          <p:nvPr>
            <p:ph idx="1" type="body"/>
          </p:nvPr>
        </p:nvSpPr>
        <p:spPr>
          <a:xfrm>
            <a:off x="381000" y="3124200"/>
            <a:ext cx="6096000" cy="53340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t/>
            </a:r>
            <a:endParaRPr/>
          </a:p>
        </p:txBody>
      </p:sp>
      <p:sp>
        <p:nvSpPr>
          <p:cNvPr id="367" name="Google Shape;367;p2:notes"/>
          <p:cNvSpPr/>
          <p:nvPr>
            <p:ph idx="2" type="sldImg"/>
          </p:nvPr>
        </p:nvSpPr>
        <p:spPr>
          <a:xfrm>
            <a:off x="381000" y="381000"/>
            <a:ext cx="4572001" cy="257333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1" name="Shape 601"/>
        <p:cNvGrpSpPr/>
        <p:nvPr/>
      </p:nvGrpSpPr>
      <p:grpSpPr>
        <a:xfrm>
          <a:off x="0" y="0"/>
          <a:ext cx="0" cy="0"/>
          <a:chOff x="0" y="0"/>
          <a:chExt cx="0" cy="0"/>
        </a:xfrm>
      </p:grpSpPr>
      <p:sp>
        <p:nvSpPr>
          <p:cNvPr id="602" name="Google Shape;602;g2e818c8b655_0_26:notes"/>
          <p:cNvSpPr/>
          <p:nvPr>
            <p:ph idx="2" type="sldImg"/>
          </p:nvPr>
        </p:nvSpPr>
        <p:spPr>
          <a:xfrm>
            <a:off x="381000" y="381000"/>
            <a:ext cx="4572000" cy="2573400"/>
          </a:xfrm>
          <a:custGeom>
            <a:rect b="b" l="l" r="r" t="t"/>
            <a:pathLst>
              <a:path extrusionOk="0" h="120000" w="120000">
                <a:moveTo>
                  <a:pt x="0" y="0"/>
                </a:moveTo>
                <a:lnTo>
                  <a:pt x="120000" y="0"/>
                </a:lnTo>
                <a:lnTo>
                  <a:pt x="120000" y="120000"/>
                </a:lnTo>
                <a:lnTo>
                  <a:pt x="0" y="120000"/>
                </a:lnTo>
                <a:close/>
              </a:path>
            </a:pathLst>
          </a:custGeom>
        </p:spPr>
      </p:sp>
      <p:sp>
        <p:nvSpPr>
          <p:cNvPr id="603" name="Google Shape;603;g2e818c8b655_0_26:notes"/>
          <p:cNvSpPr txBox="1"/>
          <p:nvPr>
            <p:ph idx="1" type="body"/>
          </p:nvPr>
        </p:nvSpPr>
        <p:spPr>
          <a:xfrm>
            <a:off x="381000" y="3124200"/>
            <a:ext cx="6096000" cy="53340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t/>
            </a:r>
            <a:endParaRPr/>
          </a:p>
        </p:txBody>
      </p:sp>
      <p:sp>
        <p:nvSpPr>
          <p:cNvPr id="604" name="Google Shape;604;g2e818c8b655_0_26:notes"/>
          <p:cNvSpPr txBox="1"/>
          <p:nvPr>
            <p:ph idx="12" type="sldNum"/>
          </p:nvPr>
        </p:nvSpPr>
        <p:spPr>
          <a:xfrm>
            <a:off x="5867400" y="8686800"/>
            <a:ext cx="609600" cy="2271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0" name="Shape 610"/>
        <p:cNvGrpSpPr/>
        <p:nvPr/>
      </p:nvGrpSpPr>
      <p:grpSpPr>
        <a:xfrm>
          <a:off x="0" y="0"/>
          <a:ext cx="0" cy="0"/>
          <a:chOff x="0" y="0"/>
          <a:chExt cx="0" cy="0"/>
        </a:xfrm>
      </p:grpSpPr>
      <p:sp>
        <p:nvSpPr>
          <p:cNvPr id="611" name="Google Shape;611;g2e85c3f25ab_8_0:notes"/>
          <p:cNvSpPr/>
          <p:nvPr>
            <p:ph idx="2" type="sldImg"/>
          </p:nvPr>
        </p:nvSpPr>
        <p:spPr>
          <a:xfrm>
            <a:off x="381000" y="381000"/>
            <a:ext cx="4572000" cy="2573400"/>
          </a:xfrm>
          <a:custGeom>
            <a:rect b="b" l="l" r="r" t="t"/>
            <a:pathLst>
              <a:path extrusionOk="0" h="120000" w="120000">
                <a:moveTo>
                  <a:pt x="0" y="0"/>
                </a:moveTo>
                <a:lnTo>
                  <a:pt x="120000" y="0"/>
                </a:lnTo>
                <a:lnTo>
                  <a:pt x="120000" y="120000"/>
                </a:lnTo>
                <a:lnTo>
                  <a:pt x="0" y="120000"/>
                </a:lnTo>
                <a:close/>
              </a:path>
            </a:pathLst>
          </a:custGeom>
        </p:spPr>
      </p:sp>
      <p:sp>
        <p:nvSpPr>
          <p:cNvPr id="612" name="Google Shape;612;g2e85c3f25ab_8_0:notes"/>
          <p:cNvSpPr txBox="1"/>
          <p:nvPr>
            <p:ph idx="1" type="body"/>
          </p:nvPr>
        </p:nvSpPr>
        <p:spPr>
          <a:xfrm>
            <a:off x="381000" y="3124200"/>
            <a:ext cx="6096000" cy="53340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t/>
            </a:r>
            <a:endParaRPr/>
          </a:p>
        </p:txBody>
      </p:sp>
      <p:sp>
        <p:nvSpPr>
          <p:cNvPr id="613" name="Google Shape;613;g2e85c3f25ab_8_0:notes"/>
          <p:cNvSpPr txBox="1"/>
          <p:nvPr>
            <p:ph idx="12" type="sldNum"/>
          </p:nvPr>
        </p:nvSpPr>
        <p:spPr>
          <a:xfrm>
            <a:off x="5867400" y="8686800"/>
            <a:ext cx="609600" cy="2271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8" name="Shape 618"/>
        <p:cNvGrpSpPr/>
        <p:nvPr/>
      </p:nvGrpSpPr>
      <p:grpSpPr>
        <a:xfrm>
          <a:off x="0" y="0"/>
          <a:ext cx="0" cy="0"/>
          <a:chOff x="0" y="0"/>
          <a:chExt cx="0" cy="0"/>
        </a:xfrm>
      </p:grpSpPr>
      <p:sp>
        <p:nvSpPr>
          <p:cNvPr id="619" name="Google Shape;619;g2e80d258c22_1_7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0" name="Google Shape;620;g2e80d258c22_1_763:notes"/>
          <p:cNvSpPr txBox="1"/>
          <p:nvPr>
            <p:ph idx="1" type="body"/>
          </p:nvPr>
        </p:nvSpPr>
        <p:spPr>
          <a:xfrm>
            <a:off x="685800" y="4343400"/>
            <a:ext cx="5486400" cy="41148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3" name="Shape 623"/>
        <p:cNvGrpSpPr/>
        <p:nvPr/>
      </p:nvGrpSpPr>
      <p:grpSpPr>
        <a:xfrm>
          <a:off x="0" y="0"/>
          <a:ext cx="0" cy="0"/>
          <a:chOff x="0" y="0"/>
          <a:chExt cx="0" cy="0"/>
        </a:xfrm>
      </p:grpSpPr>
      <p:sp>
        <p:nvSpPr>
          <p:cNvPr id="624" name="Google Shape;624;g2e80d258c22_1_9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5" name="Google Shape;625;g2e80d258c22_1_931:notes"/>
          <p:cNvSpPr txBox="1"/>
          <p:nvPr>
            <p:ph idx="1" type="body"/>
          </p:nvPr>
        </p:nvSpPr>
        <p:spPr>
          <a:xfrm>
            <a:off x="685800" y="4343400"/>
            <a:ext cx="5486400" cy="41148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8" name="Shape 628"/>
        <p:cNvGrpSpPr/>
        <p:nvPr/>
      </p:nvGrpSpPr>
      <p:grpSpPr>
        <a:xfrm>
          <a:off x="0" y="0"/>
          <a:ext cx="0" cy="0"/>
          <a:chOff x="0" y="0"/>
          <a:chExt cx="0" cy="0"/>
        </a:xfrm>
      </p:grpSpPr>
      <p:sp>
        <p:nvSpPr>
          <p:cNvPr id="629" name="Google Shape;629;g2e818c8b655_0_19:notes"/>
          <p:cNvSpPr/>
          <p:nvPr>
            <p:ph idx="2" type="sldImg"/>
          </p:nvPr>
        </p:nvSpPr>
        <p:spPr>
          <a:xfrm>
            <a:off x="381000" y="381000"/>
            <a:ext cx="4572000" cy="2573400"/>
          </a:xfrm>
          <a:custGeom>
            <a:rect b="b" l="l" r="r" t="t"/>
            <a:pathLst>
              <a:path extrusionOk="0" h="120000" w="120000">
                <a:moveTo>
                  <a:pt x="0" y="0"/>
                </a:moveTo>
                <a:lnTo>
                  <a:pt x="120000" y="0"/>
                </a:lnTo>
                <a:lnTo>
                  <a:pt x="120000" y="120000"/>
                </a:lnTo>
                <a:lnTo>
                  <a:pt x="0" y="120000"/>
                </a:lnTo>
                <a:close/>
              </a:path>
            </a:pathLst>
          </a:custGeom>
        </p:spPr>
      </p:sp>
      <p:sp>
        <p:nvSpPr>
          <p:cNvPr id="630" name="Google Shape;630;g2e818c8b655_0_19:notes"/>
          <p:cNvSpPr txBox="1"/>
          <p:nvPr>
            <p:ph idx="1" type="body"/>
          </p:nvPr>
        </p:nvSpPr>
        <p:spPr>
          <a:xfrm>
            <a:off x="381000" y="3124200"/>
            <a:ext cx="6096000" cy="53340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t/>
            </a:r>
            <a:endParaRPr/>
          </a:p>
        </p:txBody>
      </p:sp>
      <p:sp>
        <p:nvSpPr>
          <p:cNvPr id="631" name="Google Shape;631;g2e818c8b655_0_19:notes"/>
          <p:cNvSpPr txBox="1"/>
          <p:nvPr>
            <p:ph idx="12" type="sldNum"/>
          </p:nvPr>
        </p:nvSpPr>
        <p:spPr>
          <a:xfrm>
            <a:off x="5867400" y="8686800"/>
            <a:ext cx="609600" cy="2271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7" name="Shape 637"/>
        <p:cNvGrpSpPr/>
        <p:nvPr/>
      </p:nvGrpSpPr>
      <p:grpSpPr>
        <a:xfrm>
          <a:off x="0" y="0"/>
          <a:ext cx="0" cy="0"/>
          <a:chOff x="0" y="0"/>
          <a:chExt cx="0" cy="0"/>
        </a:xfrm>
      </p:grpSpPr>
      <p:sp>
        <p:nvSpPr>
          <p:cNvPr id="638" name="Google Shape;638;g2e85c3f25ab_7_0:notes"/>
          <p:cNvSpPr/>
          <p:nvPr>
            <p:ph idx="2" type="sldImg"/>
          </p:nvPr>
        </p:nvSpPr>
        <p:spPr>
          <a:xfrm>
            <a:off x="381000" y="381000"/>
            <a:ext cx="4572000" cy="2573400"/>
          </a:xfrm>
          <a:custGeom>
            <a:rect b="b" l="l" r="r" t="t"/>
            <a:pathLst>
              <a:path extrusionOk="0" h="120000" w="120000">
                <a:moveTo>
                  <a:pt x="0" y="0"/>
                </a:moveTo>
                <a:lnTo>
                  <a:pt x="120000" y="0"/>
                </a:lnTo>
                <a:lnTo>
                  <a:pt x="120000" y="120000"/>
                </a:lnTo>
                <a:lnTo>
                  <a:pt x="0" y="120000"/>
                </a:lnTo>
                <a:close/>
              </a:path>
            </a:pathLst>
          </a:custGeom>
        </p:spPr>
      </p:sp>
      <p:sp>
        <p:nvSpPr>
          <p:cNvPr id="639" name="Google Shape;639;g2e85c3f25ab_7_0:notes"/>
          <p:cNvSpPr txBox="1"/>
          <p:nvPr>
            <p:ph idx="1" type="body"/>
          </p:nvPr>
        </p:nvSpPr>
        <p:spPr>
          <a:xfrm>
            <a:off x="381000" y="3124200"/>
            <a:ext cx="6096000" cy="53340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t/>
            </a:r>
            <a:endParaRPr/>
          </a:p>
        </p:txBody>
      </p:sp>
      <p:sp>
        <p:nvSpPr>
          <p:cNvPr id="640" name="Google Shape;640;g2e85c3f25ab_7_0:notes"/>
          <p:cNvSpPr txBox="1"/>
          <p:nvPr>
            <p:ph idx="12" type="sldNum"/>
          </p:nvPr>
        </p:nvSpPr>
        <p:spPr>
          <a:xfrm>
            <a:off x="5867400" y="8686800"/>
            <a:ext cx="609600" cy="2271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5" name="Shape 645"/>
        <p:cNvGrpSpPr/>
        <p:nvPr/>
      </p:nvGrpSpPr>
      <p:grpSpPr>
        <a:xfrm>
          <a:off x="0" y="0"/>
          <a:ext cx="0" cy="0"/>
          <a:chOff x="0" y="0"/>
          <a:chExt cx="0" cy="0"/>
        </a:xfrm>
      </p:grpSpPr>
      <p:sp>
        <p:nvSpPr>
          <p:cNvPr id="646" name="Google Shape;646;g2e80d258c22_1_10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7" name="Google Shape;647;g2e80d258c22_1_1092:notes"/>
          <p:cNvSpPr txBox="1"/>
          <p:nvPr>
            <p:ph idx="1" type="body"/>
          </p:nvPr>
        </p:nvSpPr>
        <p:spPr>
          <a:xfrm>
            <a:off x="685800" y="4343400"/>
            <a:ext cx="5486400" cy="41148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0" name="Shape 650"/>
        <p:cNvGrpSpPr/>
        <p:nvPr/>
      </p:nvGrpSpPr>
      <p:grpSpPr>
        <a:xfrm>
          <a:off x="0" y="0"/>
          <a:ext cx="0" cy="0"/>
          <a:chOff x="0" y="0"/>
          <a:chExt cx="0" cy="0"/>
        </a:xfrm>
      </p:grpSpPr>
      <p:sp>
        <p:nvSpPr>
          <p:cNvPr id="651" name="Google Shape;651;g2e85c3f25ab_24_1:notes"/>
          <p:cNvSpPr txBox="1"/>
          <p:nvPr>
            <p:ph idx="1" type="body"/>
          </p:nvPr>
        </p:nvSpPr>
        <p:spPr>
          <a:xfrm>
            <a:off x="381000" y="3124200"/>
            <a:ext cx="6096000" cy="53340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t/>
            </a:r>
            <a:endParaRPr/>
          </a:p>
        </p:txBody>
      </p:sp>
      <p:sp>
        <p:nvSpPr>
          <p:cNvPr id="652" name="Google Shape;652;g2e85c3f25ab_24_1:notes"/>
          <p:cNvSpPr/>
          <p:nvPr>
            <p:ph idx="2" type="sldImg"/>
          </p:nvPr>
        </p:nvSpPr>
        <p:spPr>
          <a:xfrm>
            <a:off x="381000" y="381000"/>
            <a:ext cx="4572000" cy="25734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8" name="Shape 658"/>
        <p:cNvGrpSpPr/>
        <p:nvPr/>
      </p:nvGrpSpPr>
      <p:grpSpPr>
        <a:xfrm>
          <a:off x="0" y="0"/>
          <a:ext cx="0" cy="0"/>
          <a:chOff x="0" y="0"/>
          <a:chExt cx="0" cy="0"/>
        </a:xfrm>
      </p:grpSpPr>
      <p:sp>
        <p:nvSpPr>
          <p:cNvPr id="659" name="Google Shape;659;g2e85c3f25ab_19_11:notes"/>
          <p:cNvSpPr/>
          <p:nvPr>
            <p:ph idx="2" type="sldImg"/>
          </p:nvPr>
        </p:nvSpPr>
        <p:spPr>
          <a:xfrm>
            <a:off x="381000" y="381000"/>
            <a:ext cx="4572000" cy="2573400"/>
          </a:xfrm>
          <a:custGeom>
            <a:rect b="b" l="l" r="r" t="t"/>
            <a:pathLst>
              <a:path extrusionOk="0" h="120000" w="120000">
                <a:moveTo>
                  <a:pt x="0" y="0"/>
                </a:moveTo>
                <a:lnTo>
                  <a:pt x="120000" y="0"/>
                </a:lnTo>
                <a:lnTo>
                  <a:pt x="120000" y="120000"/>
                </a:lnTo>
                <a:lnTo>
                  <a:pt x="0" y="120000"/>
                </a:lnTo>
                <a:close/>
              </a:path>
            </a:pathLst>
          </a:custGeom>
        </p:spPr>
      </p:sp>
      <p:sp>
        <p:nvSpPr>
          <p:cNvPr id="660" name="Google Shape;660;g2e85c3f25ab_19_11:notes"/>
          <p:cNvSpPr txBox="1"/>
          <p:nvPr>
            <p:ph idx="1" type="body"/>
          </p:nvPr>
        </p:nvSpPr>
        <p:spPr>
          <a:xfrm>
            <a:off x="381000" y="3124200"/>
            <a:ext cx="6096000" cy="53340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t/>
            </a:r>
            <a:endParaRPr/>
          </a:p>
        </p:txBody>
      </p:sp>
      <p:sp>
        <p:nvSpPr>
          <p:cNvPr id="661" name="Google Shape;661;g2e85c3f25ab_19_11:notes"/>
          <p:cNvSpPr txBox="1"/>
          <p:nvPr>
            <p:ph idx="12" type="sldNum"/>
          </p:nvPr>
        </p:nvSpPr>
        <p:spPr>
          <a:xfrm>
            <a:off x="5867400" y="8686800"/>
            <a:ext cx="609600" cy="2271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6" name="Shape 666"/>
        <p:cNvGrpSpPr/>
        <p:nvPr/>
      </p:nvGrpSpPr>
      <p:grpSpPr>
        <a:xfrm>
          <a:off x="0" y="0"/>
          <a:ext cx="0" cy="0"/>
          <a:chOff x="0" y="0"/>
          <a:chExt cx="0" cy="0"/>
        </a:xfrm>
      </p:grpSpPr>
      <p:sp>
        <p:nvSpPr>
          <p:cNvPr id="667" name="Google Shape;667;g2e85c3f25ab_18_6:notes"/>
          <p:cNvSpPr txBox="1"/>
          <p:nvPr>
            <p:ph idx="1" type="body"/>
          </p:nvPr>
        </p:nvSpPr>
        <p:spPr>
          <a:xfrm>
            <a:off x="381000" y="3124200"/>
            <a:ext cx="6096000" cy="53340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t/>
            </a:r>
            <a:endParaRPr/>
          </a:p>
        </p:txBody>
      </p:sp>
      <p:sp>
        <p:nvSpPr>
          <p:cNvPr id="668" name="Google Shape;668;g2e85c3f25ab_18_6:notes"/>
          <p:cNvSpPr/>
          <p:nvPr>
            <p:ph idx="2" type="sldImg"/>
          </p:nvPr>
        </p:nvSpPr>
        <p:spPr>
          <a:xfrm>
            <a:off x="381000" y="381000"/>
            <a:ext cx="4572000" cy="25734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p3:notes"/>
          <p:cNvSpPr txBox="1"/>
          <p:nvPr>
            <p:ph idx="1" type="body"/>
          </p:nvPr>
        </p:nvSpPr>
        <p:spPr>
          <a:xfrm>
            <a:off x="381000" y="3124200"/>
            <a:ext cx="6096000" cy="53340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t/>
            </a:r>
            <a:endParaRPr/>
          </a:p>
        </p:txBody>
      </p:sp>
      <p:sp>
        <p:nvSpPr>
          <p:cNvPr id="376" name="Google Shape;376;p3:notes"/>
          <p:cNvSpPr/>
          <p:nvPr>
            <p:ph idx="2" type="sldImg"/>
          </p:nvPr>
        </p:nvSpPr>
        <p:spPr>
          <a:xfrm>
            <a:off x="381000" y="381000"/>
            <a:ext cx="4572001" cy="257333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2e6c183af67_0_24:notes"/>
          <p:cNvSpPr txBox="1"/>
          <p:nvPr>
            <p:ph idx="1" type="body"/>
          </p:nvPr>
        </p:nvSpPr>
        <p:spPr>
          <a:xfrm>
            <a:off x="381000" y="3124200"/>
            <a:ext cx="6096000" cy="53340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t/>
            </a:r>
            <a:endParaRPr/>
          </a:p>
        </p:txBody>
      </p:sp>
      <p:sp>
        <p:nvSpPr>
          <p:cNvPr id="401" name="Google Shape;401;g2e6c183af67_0_24:notes"/>
          <p:cNvSpPr/>
          <p:nvPr>
            <p:ph idx="2" type="sldImg"/>
          </p:nvPr>
        </p:nvSpPr>
        <p:spPr>
          <a:xfrm>
            <a:off x="381000" y="381000"/>
            <a:ext cx="4572000" cy="25734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2e80d258c22_0_1:notes"/>
          <p:cNvSpPr txBox="1"/>
          <p:nvPr>
            <p:ph idx="1" type="body"/>
          </p:nvPr>
        </p:nvSpPr>
        <p:spPr>
          <a:xfrm>
            <a:off x="381000" y="3124200"/>
            <a:ext cx="6096000" cy="53340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t/>
            </a:r>
            <a:endParaRPr/>
          </a:p>
        </p:txBody>
      </p:sp>
      <p:sp>
        <p:nvSpPr>
          <p:cNvPr id="411" name="Google Shape;411;g2e80d258c22_0_1:notes"/>
          <p:cNvSpPr/>
          <p:nvPr>
            <p:ph idx="2" type="sldImg"/>
          </p:nvPr>
        </p:nvSpPr>
        <p:spPr>
          <a:xfrm>
            <a:off x="381000" y="381000"/>
            <a:ext cx="4572000" cy="25734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g2e730054926_0_0:notes"/>
          <p:cNvSpPr txBox="1"/>
          <p:nvPr>
            <p:ph idx="1" type="body"/>
          </p:nvPr>
        </p:nvSpPr>
        <p:spPr>
          <a:xfrm>
            <a:off x="381000" y="3124200"/>
            <a:ext cx="6096000" cy="53340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t/>
            </a:r>
            <a:endParaRPr/>
          </a:p>
        </p:txBody>
      </p:sp>
      <p:sp>
        <p:nvSpPr>
          <p:cNvPr id="422" name="Google Shape;422;g2e730054926_0_0:notes"/>
          <p:cNvSpPr/>
          <p:nvPr>
            <p:ph idx="2" type="sldImg"/>
          </p:nvPr>
        </p:nvSpPr>
        <p:spPr>
          <a:xfrm>
            <a:off x="381000" y="381000"/>
            <a:ext cx="4572000" cy="25734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274167ef20c_0_9:notes"/>
          <p:cNvSpPr txBox="1"/>
          <p:nvPr>
            <p:ph idx="1" type="body"/>
          </p:nvPr>
        </p:nvSpPr>
        <p:spPr>
          <a:xfrm>
            <a:off x="381000" y="3124200"/>
            <a:ext cx="6096000" cy="53340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t/>
            </a:r>
            <a:endParaRPr/>
          </a:p>
        </p:txBody>
      </p:sp>
      <p:sp>
        <p:nvSpPr>
          <p:cNvPr id="430" name="Google Shape;430;g274167ef20c_0_9:notes"/>
          <p:cNvSpPr/>
          <p:nvPr>
            <p:ph idx="2" type="sldImg"/>
          </p:nvPr>
        </p:nvSpPr>
        <p:spPr>
          <a:xfrm>
            <a:off x="381000" y="381000"/>
            <a:ext cx="4572000" cy="25734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2e85c3f25ab_12_0:notes"/>
          <p:cNvSpPr txBox="1"/>
          <p:nvPr>
            <p:ph idx="1" type="body"/>
          </p:nvPr>
        </p:nvSpPr>
        <p:spPr>
          <a:xfrm>
            <a:off x="381000" y="3124200"/>
            <a:ext cx="6096000" cy="53340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t/>
            </a:r>
            <a:endParaRPr/>
          </a:p>
        </p:txBody>
      </p:sp>
      <p:sp>
        <p:nvSpPr>
          <p:cNvPr id="439" name="Google Shape;439;g2e85c3f25ab_12_0:notes"/>
          <p:cNvSpPr/>
          <p:nvPr>
            <p:ph idx="2" type="sldImg"/>
          </p:nvPr>
        </p:nvSpPr>
        <p:spPr>
          <a:xfrm>
            <a:off x="381000" y="381000"/>
            <a:ext cx="4572000" cy="25734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spTree>
      <p:nvGrpSpPr>
        <p:cNvPr id="14" name="Shape 14"/>
        <p:cNvGrpSpPr/>
        <p:nvPr/>
      </p:nvGrpSpPr>
      <p:grpSpPr>
        <a:xfrm>
          <a:off x="0" y="0"/>
          <a:ext cx="0" cy="0"/>
          <a:chOff x="0" y="0"/>
          <a:chExt cx="0" cy="0"/>
        </a:xfrm>
      </p:grpSpPr>
      <p:sp>
        <p:nvSpPr>
          <p:cNvPr id="15" name="Google Shape;15;p7"/>
          <p:cNvSpPr txBox="1"/>
          <p:nvPr>
            <p:ph idx="1" type="body"/>
          </p:nvPr>
        </p:nvSpPr>
        <p:spPr>
          <a:xfrm>
            <a:off x="290747" y="4577983"/>
            <a:ext cx="5489578" cy="339214"/>
          </a:xfrm>
          <a:prstGeom prst="rect">
            <a:avLst/>
          </a:prstGeom>
          <a:noFill/>
          <a:ln>
            <a:noFill/>
          </a:ln>
        </p:spPr>
        <p:txBody>
          <a:bodyPr anchorCtr="0" anchor="t" bIns="91425" lIns="91425" spcFirstLastPara="1" rIns="91425" wrap="square" tIns="91425">
            <a:noAutofit/>
          </a:bodyPr>
          <a:lstStyle>
            <a:lvl1pPr indent="-228600" lvl="0" marL="457200" algn="l">
              <a:lnSpc>
                <a:spcPct val="90000"/>
              </a:lnSpc>
              <a:spcBef>
                <a:spcPts val="0"/>
              </a:spcBef>
              <a:spcAft>
                <a:spcPts val="0"/>
              </a:spcAft>
              <a:buClr>
                <a:schemeClr val="dk1"/>
              </a:buClr>
              <a:buSzPts val="2200"/>
              <a:buNone/>
              <a:defRPr sz="2200">
                <a:solidFill>
                  <a:schemeClr val="dk1"/>
                </a:solidFill>
                <a:latin typeface="Arial"/>
                <a:ea typeface="Arial"/>
                <a:cs typeface="Arial"/>
                <a:sym typeface="Arial"/>
              </a:defRPr>
            </a:lvl1pPr>
            <a:lvl2pPr indent="-228600" lvl="1" marL="914400" algn="l">
              <a:lnSpc>
                <a:spcPct val="90000"/>
              </a:lnSpc>
              <a:spcBef>
                <a:spcPts val="0"/>
              </a:spcBef>
              <a:spcAft>
                <a:spcPts val="0"/>
              </a:spcAft>
              <a:buClr>
                <a:schemeClr val="dk1"/>
              </a:buClr>
              <a:buSzPts val="2160"/>
              <a:buNone/>
              <a:defRPr sz="2400"/>
            </a:lvl2pPr>
            <a:lvl3pPr indent="-228600" lvl="2" marL="1371600" algn="l">
              <a:lnSpc>
                <a:spcPct val="90000"/>
              </a:lnSpc>
              <a:spcBef>
                <a:spcPts val="0"/>
              </a:spcBef>
              <a:spcAft>
                <a:spcPts val="0"/>
              </a:spcAft>
              <a:buClr>
                <a:schemeClr val="dk1"/>
              </a:buClr>
              <a:buSzPts val="2400"/>
              <a:buNone/>
              <a:defRPr sz="2400"/>
            </a:lvl3pPr>
            <a:lvl4pPr indent="-228600" lvl="3" marL="1828800" algn="l">
              <a:lnSpc>
                <a:spcPct val="90000"/>
              </a:lnSpc>
              <a:spcBef>
                <a:spcPts val="0"/>
              </a:spcBef>
              <a:spcAft>
                <a:spcPts val="0"/>
              </a:spcAft>
              <a:buClr>
                <a:schemeClr val="dk1"/>
              </a:buClr>
              <a:buSzPts val="2400"/>
              <a:buNone/>
              <a:defRPr sz="2400"/>
            </a:lvl4pPr>
            <a:lvl5pPr indent="-228600" lvl="4" marL="2286000" algn="l">
              <a:lnSpc>
                <a:spcPct val="90000"/>
              </a:lnSpc>
              <a:spcBef>
                <a:spcPts val="0"/>
              </a:spcBef>
              <a:spcAft>
                <a:spcPts val="0"/>
              </a:spcAft>
              <a:buClr>
                <a:schemeClr val="dk1"/>
              </a:buClr>
              <a:buSzPts val="2400"/>
              <a:buNone/>
              <a:defRPr sz="2400"/>
            </a:lvl5pPr>
            <a:lvl6pPr indent="-228600" lvl="5" marL="2743200" algn="l">
              <a:lnSpc>
                <a:spcPct val="90000"/>
              </a:lnSpc>
              <a:spcBef>
                <a:spcPts val="0"/>
              </a:spcBef>
              <a:spcAft>
                <a:spcPts val="0"/>
              </a:spcAft>
              <a:buClr>
                <a:schemeClr val="dk1"/>
              </a:buClr>
              <a:buSzPts val="2400"/>
              <a:buNone/>
              <a:defRPr sz="2400"/>
            </a:lvl6pPr>
            <a:lvl7pPr indent="-228600" lvl="6" marL="3200400" algn="l">
              <a:lnSpc>
                <a:spcPct val="90000"/>
              </a:lnSpc>
              <a:spcBef>
                <a:spcPts val="0"/>
              </a:spcBef>
              <a:spcAft>
                <a:spcPts val="0"/>
              </a:spcAft>
              <a:buClr>
                <a:schemeClr val="dk1"/>
              </a:buClr>
              <a:buSzPts val="2400"/>
              <a:buNone/>
              <a:defRPr sz="2400"/>
            </a:lvl7pPr>
            <a:lvl8pPr indent="-228600" lvl="7" marL="3657600" algn="l">
              <a:lnSpc>
                <a:spcPct val="90000"/>
              </a:lnSpc>
              <a:spcBef>
                <a:spcPts val="0"/>
              </a:spcBef>
              <a:spcAft>
                <a:spcPts val="0"/>
              </a:spcAft>
              <a:buClr>
                <a:schemeClr val="dk1"/>
              </a:buClr>
              <a:buSzPts val="2400"/>
              <a:buNone/>
              <a:defRPr sz="2400"/>
            </a:lvl8pPr>
            <a:lvl9pPr indent="-228600" lvl="8" marL="4114800" algn="l">
              <a:lnSpc>
                <a:spcPct val="90000"/>
              </a:lnSpc>
              <a:spcBef>
                <a:spcPts val="0"/>
              </a:spcBef>
              <a:spcAft>
                <a:spcPts val="0"/>
              </a:spcAft>
              <a:buClr>
                <a:schemeClr val="dk1"/>
              </a:buClr>
              <a:buSzPts val="2400"/>
              <a:buNone/>
              <a:defRPr sz="2400"/>
            </a:lvl9pPr>
          </a:lstStyle>
          <a:p/>
        </p:txBody>
      </p:sp>
      <p:sp>
        <p:nvSpPr>
          <p:cNvPr id="16" name="Google Shape;16;p7"/>
          <p:cNvSpPr txBox="1"/>
          <p:nvPr>
            <p:ph idx="2" type="subTitle"/>
          </p:nvPr>
        </p:nvSpPr>
        <p:spPr>
          <a:xfrm>
            <a:off x="290747" y="4133088"/>
            <a:ext cx="8229600" cy="438912"/>
          </a:xfrm>
          <a:prstGeom prst="rect">
            <a:avLst/>
          </a:prstGeom>
          <a:noFill/>
          <a:ln>
            <a:noFill/>
          </a:ln>
        </p:spPr>
        <p:txBody>
          <a:bodyPr anchorCtr="0" anchor="t" bIns="91425" lIns="91425" spcFirstLastPara="1" rIns="91425" wrap="square" tIns="91425">
            <a:noAutofit/>
          </a:bodyPr>
          <a:lstStyle>
            <a:lvl1pPr lvl="0" algn="l">
              <a:lnSpc>
                <a:spcPct val="90000"/>
              </a:lnSpc>
              <a:spcBef>
                <a:spcPts val="0"/>
              </a:spcBef>
              <a:spcAft>
                <a:spcPts val="0"/>
              </a:spcAft>
              <a:buClr>
                <a:schemeClr val="dk1"/>
              </a:buClr>
              <a:buSzPts val="3200"/>
              <a:buNone/>
              <a:defRPr sz="3200">
                <a:solidFill>
                  <a:schemeClr val="dk1"/>
                </a:solidFill>
                <a:latin typeface="Arial"/>
                <a:ea typeface="Arial"/>
                <a:cs typeface="Arial"/>
                <a:sym typeface="Arial"/>
              </a:defRPr>
            </a:lvl1pPr>
            <a:lvl2pPr lvl="1" algn="ctr">
              <a:lnSpc>
                <a:spcPct val="90000"/>
              </a:lnSpc>
              <a:spcBef>
                <a:spcPts val="400"/>
              </a:spcBef>
              <a:spcAft>
                <a:spcPts val="0"/>
              </a:spcAft>
              <a:buClr>
                <a:schemeClr val="dk1"/>
              </a:buClr>
              <a:buSzPts val="1800"/>
              <a:buNone/>
              <a:defRPr sz="2000"/>
            </a:lvl2pPr>
            <a:lvl3pPr lvl="2" algn="ctr">
              <a:lnSpc>
                <a:spcPct val="90000"/>
              </a:lnSpc>
              <a:spcBef>
                <a:spcPts val="400"/>
              </a:spcBef>
              <a:spcAft>
                <a:spcPts val="0"/>
              </a:spcAft>
              <a:buClr>
                <a:schemeClr val="dk1"/>
              </a:buClr>
              <a:buSzPts val="1800"/>
              <a:buNone/>
              <a:defRPr sz="1800"/>
            </a:lvl3pPr>
            <a:lvl4pPr lvl="3" algn="ctr">
              <a:lnSpc>
                <a:spcPct val="90000"/>
              </a:lnSpc>
              <a:spcBef>
                <a:spcPts val="400"/>
              </a:spcBef>
              <a:spcAft>
                <a:spcPts val="0"/>
              </a:spcAft>
              <a:buClr>
                <a:schemeClr val="dk1"/>
              </a:buClr>
              <a:buSzPts val="1600"/>
              <a:buNone/>
              <a:defRPr sz="1600"/>
            </a:lvl4pPr>
            <a:lvl5pPr lvl="4" algn="ctr">
              <a:lnSpc>
                <a:spcPct val="90000"/>
              </a:lnSpc>
              <a:spcBef>
                <a:spcPts val="400"/>
              </a:spcBef>
              <a:spcAft>
                <a:spcPts val="0"/>
              </a:spcAft>
              <a:buClr>
                <a:schemeClr val="dk1"/>
              </a:buClr>
              <a:buSzPts val="1600"/>
              <a:buNone/>
              <a:defRPr sz="1600"/>
            </a:lvl5pPr>
            <a:lvl6pPr lvl="5" algn="ctr">
              <a:lnSpc>
                <a:spcPct val="90000"/>
              </a:lnSpc>
              <a:spcBef>
                <a:spcPts val="600"/>
              </a:spcBef>
              <a:spcAft>
                <a:spcPts val="0"/>
              </a:spcAft>
              <a:buClr>
                <a:schemeClr val="dk1"/>
              </a:buClr>
              <a:buSzPts val="1600"/>
              <a:buNone/>
              <a:defRPr sz="1600"/>
            </a:lvl6pPr>
            <a:lvl7pPr lvl="6" algn="ctr">
              <a:lnSpc>
                <a:spcPct val="90000"/>
              </a:lnSpc>
              <a:spcBef>
                <a:spcPts val="600"/>
              </a:spcBef>
              <a:spcAft>
                <a:spcPts val="0"/>
              </a:spcAft>
              <a:buClr>
                <a:schemeClr val="dk1"/>
              </a:buClr>
              <a:buSzPts val="1600"/>
              <a:buNone/>
              <a:defRPr sz="1600"/>
            </a:lvl7pPr>
            <a:lvl8pPr lvl="7" algn="ctr">
              <a:lnSpc>
                <a:spcPct val="90000"/>
              </a:lnSpc>
              <a:spcBef>
                <a:spcPts val="600"/>
              </a:spcBef>
              <a:spcAft>
                <a:spcPts val="0"/>
              </a:spcAft>
              <a:buClr>
                <a:schemeClr val="dk1"/>
              </a:buClr>
              <a:buSzPts val="1600"/>
              <a:buNone/>
              <a:defRPr sz="1600"/>
            </a:lvl8pPr>
            <a:lvl9pPr lvl="8" algn="ctr">
              <a:lnSpc>
                <a:spcPct val="90000"/>
              </a:lnSpc>
              <a:spcBef>
                <a:spcPts val="600"/>
              </a:spcBef>
              <a:spcAft>
                <a:spcPts val="0"/>
              </a:spcAft>
              <a:buClr>
                <a:schemeClr val="dk1"/>
              </a:buClr>
              <a:buSzPts val="1600"/>
              <a:buNone/>
              <a:defRPr sz="1600"/>
            </a:lvl9pPr>
          </a:lstStyle>
          <a:p/>
        </p:txBody>
      </p:sp>
      <p:sp>
        <p:nvSpPr>
          <p:cNvPr id="17" name="Google Shape;17;p7"/>
          <p:cNvSpPr/>
          <p:nvPr/>
        </p:nvSpPr>
        <p:spPr>
          <a:xfrm>
            <a:off x="379647" y="3890957"/>
            <a:ext cx="530283" cy="54864"/>
          </a:xfrm>
          <a:prstGeom prst="rect">
            <a:avLst/>
          </a:prstGeom>
          <a:solidFill>
            <a:srgbClr val="01A98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150">
              <a:solidFill>
                <a:srgbClr val="FFFFFF"/>
              </a:solidFill>
              <a:latin typeface="Arial"/>
              <a:ea typeface="Arial"/>
              <a:cs typeface="Arial"/>
              <a:sym typeface="Arial"/>
            </a:endParaRPr>
          </a:p>
        </p:txBody>
      </p:sp>
      <p:sp>
        <p:nvSpPr>
          <p:cNvPr id="18" name="Google Shape;18;p7"/>
          <p:cNvSpPr txBox="1"/>
          <p:nvPr>
            <p:ph type="title"/>
          </p:nvPr>
        </p:nvSpPr>
        <p:spPr>
          <a:xfrm>
            <a:off x="290747" y="1869197"/>
            <a:ext cx="11423555" cy="1905000"/>
          </a:xfrm>
          <a:prstGeom prst="rect">
            <a:avLst/>
          </a:prstGeom>
          <a:noFill/>
          <a:ln>
            <a:noFill/>
          </a:ln>
        </p:spPr>
        <p:txBody>
          <a:bodyPr anchorCtr="0" anchor="b" bIns="91425" lIns="91425" spcFirstLastPara="1" rIns="91425" wrap="square" tIns="91425">
            <a:noAutofit/>
          </a:bodyPr>
          <a:lstStyle>
            <a:lvl1pPr lvl="0" algn="l">
              <a:lnSpc>
                <a:spcPct val="80000"/>
              </a:lnSpc>
              <a:spcBef>
                <a:spcPts val="0"/>
              </a:spcBef>
              <a:spcAft>
                <a:spcPts val="0"/>
              </a:spcAft>
              <a:buClr>
                <a:schemeClr val="dk1"/>
              </a:buClr>
              <a:buSzPts val="4400"/>
              <a:buFont typeface="Arial"/>
              <a:buNone/>
              <a:defRPr sz="44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 name="Google Shape;19;p7"/>
          <p:cNvSpPr txBox="1"/>
          <p:nvPr>
            <p:ph idx="11" type="ftr"/>
          </p:nvPr>
        </p:nvSpPr>
        <p:spPr>
          <a:xfrm>
            <a:off x="4374720" y="6129337"/>
            <a:ext cx="7481160" cy="411581"/>
          </a:xfrm>
          <a:prstGeom prst="rect">
            <a:avLst/>
          </a:prstGeom>
          <a:noFill/>
          <a:ln>
            <a:noFill/>
          </a:ln>
        </p:spPr>
        <p:txBody>
          <a:bodyPr anchorCtr="0" anchor="b" bIns="0" lIns="90000" spcFirstLastPara="1" rIns="90000" wrap="square" tIns="0">
            <a:noAutofit/>
          </a:bodyPr>
          <a:lstStyle>
            <a:lvl1pPr lvl="0" algn="r">
              <a:lnSpc>
                <a:spcPct val="90000"/>
              </a:lnSpc>
              <a:spcBef>
                <a:spcPts val="0"/>
              </a:spcBef>
              <a:spcAft>
                <a:spcPts val="0"/>
              </a:spcAft>
              <a:buSzPts val="1400"/>
              <a:buNone/>
              <a:defRPr>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grpSp>
        <p:nvGrpSpPr>
          <p:cNvPr id="20" name="Google Shape;20;p7"/>
          <p:cNvGrpSpPr/>
          <p:nvPr/>
        </p:nvGrpSpPr>
        <p:grpSpPr>
          <a:xfrm>
            <a:off x="393523" y="381956"/>
            <a:ext cx="2218745" cy="893759"/>
            <a:chOff x="393523" y="381956"/>
            <a:chExt cx="2218745" cy="893759"/>
          </a:xfrm>
        </p:grpSpPr>
        <p:sp>
          <p:nvSpPr>
            <p:cNvPr id="21" name="Google Shape;21;p7"/>
            <p:cNvSpPr/>
            <p:nvPr/>
          </p:nvSpPr>
          <p:spPr>
            <a:xfrm>
              <a:off x="393523" y="381956"/>
              <a:ext cx="759854" cy="211008"/>
            </a:xfrm>
            <a:custGeom>
              <a:rect b="b" l="l" r="r" t="t"/>
              <a:pathLst>
                <a:path extrusionOk="0" h="314" w="1087">
                  <a:moveTo>
                    <a:pt x="0" y="0"/>
                  </a:moveTo>
                  <a:lnTo>
                    <a:pt x="0" y="314"/>
                  </a:lnTo>
                  <a:lnTo>
                    <a:pt x="0" y="314"/>
                  </a:lnTo>
                  <a:lnTo>
                    <a:pt x="1087" y="314"/>
                  </a:lnTo>
                  <a:lnTo>
                    <a:pt x="1087" y="0"/>
                  </a:lnTo>
                  <a:lnTo>
                    <a:pt x="0" y="0"/>
                  </a:lnTo>
                  <a:close/>
                  <a:moveTo>
                    <a:pt x="1018" y="245"/>
                  </a:moveTo>
                  <a:lnTo>
                    <a:pt x="69" y="245"/>
                  </a:lnTo>
                  <a:lnTo>
                    <a:pt x="69" y="69"/>
                  </a:lnTo>
                  <a:lnTo>
                    <a:pt x="1018" y="69"/>
                  </a:lnTo>
                  <a:lnTo>
                    <a:pt x="1018" y="245"/>
                  </a:lnTo>
                  <a:lnTo>
                    <a:pt x="1018" y="245"/>
                  </a:lnTo>
                  <a:close/>
                </a:path>
              </a:pathLst>
            </a:custGeom>
            <a:solidFill>
              <a:srgbClr val="01A98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 name="Google Shape;22;p7"/>
            <p:cNvSpPr/>
            <p:nvPr/>
          </p:nvSpPr>
          <p:spPr>
            <a:xfrm>
              <a:off x="393523" y="730052"/>
              <a:ext cx="2218745" cy="545663"/>
            </a:xfrm>
            <a:custGeom>
              <a:rect b="b" l="l" r="r" t="t"/>
              <a:pathLst>
                <a:path extrusionOk="0" h="342" w="1341">
                  <a:moveTo>
                    <a:pt x="29" y="132"/>
                  </a:moveTo>
                  <a:cubicBezTo>
                    <a:pt x="0" y="132"/>
                    <a:pt x="0" y="132"/>
                    <a:pt x="0" y="132"/>
                  </a:cubicBezTo>
                  <a:cubicBezTo>
                    <a:pt x="0" y="0"/>
                    <a:pt x="0" y="0"/>
                    <a:pt x="0" y="0"/>
                  </a:cubicBezTo>
                  <a:cubicBezTo>
                    <a:pt x="29" y="0"/>
                    <a:pt x="29" y="0"/>
                    <a:pt x="29" y="0"/>
                  </a:cubicBezTo>
                  <a:cubicBezTo>
                    <a:pt x="29" y="52"/>
                    <a:pt x="29" y="52"/>
                    <a:pt x="29" y="52"/>
                  </a:cubicBezTo>
                  <a:cubicBezTo>
                    <a:pt x="80" y="52"/>
                    <a:pt x="80" y="52"/>
                    <a:pt x="80" y="52"/>
                  </a:cubicBezTo>
                  <a:cubicBezTo>
                    <a:pt x="80" y="0"/>
                    <a:pt x="80" y="0"/>
                    <a:pt x="80" y="0"/>
                  </a:cubicBezTo>
                  <a:cubicBezTo>
                    <a:pt x="109" y="0"/>
                    <a:pt x="109" y="0"/>
                    <a:pt x="109" y="0"/>
                  </a:cubicBezTo>
                  <a:cubicBezTo>
                    <a:pt x="109" y="132"/>
                    <a:pt x="109" y="132"/>
                    <a:pt x="109" y="132"/>
                  </a:cubicBezTo>
                  <a:cubicBezTo>
                    <a:pt x="80" y="132"/>
                    <a:pt x="80" y="132"/>
                    <a:pt x="80" y="132"/>
                  </a:cubicBezTo>
                  <a:cubicBezTo>
                    <a:pt x="80" y="77"/>
                    <a:pt x="80" y="77"/>
                    <a:pt x="80" y="77"/>
                  </a:cubicBezTo>
                  <a:cubicBezTo>
                    <a:pt x="29" y="77"/>
                    <a:pt x="29" y="77"/>
                    <a:pt x="29" y="77"/>
                  </a:cubicBezTo>
                  <a:lnTo>
                    <a:pt x="29" y="132"/>
                  </a:lnTo>
                  <a:close/>
                  <a:moveTo>
                    <a:pt x="174" y="134"/>
                  </a:moveTo>
                  <a:cubicBezTo>
                    <a:pt x="145" y="134"/>
                    <a:pt x="125" y="116"/>
                    <a:pt x="125" y="85"/>
                  </a:cubicBezTo>
                  <a:cubicBezTo>
                    <a:pt x="125" y="56"/>
                    <a:pt x="144" y="36"/>
                    <a:pt x="170" y="36"/>
                  </a:cubicBezTo>
                  <a:cubicBezTo>
                    <a:pt x="198" y="36"/>
                    <a:pt x="212" y="55"/>
                    <a:pt x="212" y="83"/>
                  </a:cubicBezTo>
                  <a:cubicBezTo>
                    <a:pt x="212" y="93"/>
                    <a:pt x="212" y="93"/>
                    <a:pt x="212" y="93"/>
                  </a:cubicBezTo>
                  <a:cubicBezTo>
                    <a:pt x="152" y="93"/>
                    <a:pt x="152" y="93"/>
                    <a:pt x="152" y="93"/>
                  </a:cubicBezTo>
                  <a:cubicBezTo>
                    <a:pt x="155" y="108"/>
                    <a:pt x="167" y="112"/>
                    <a:pt x="178" y="112"/>
                  </a:cubicBezTo>
                  <a:cubicBezTo>
                    <a:pt x="188" y="112"/>
                    <a:pt x="195" y="110"/>
                    <a:pt x="204" y="104"/>
                  </a:cubicBezTo>
                  <a:cubicBezTo>
                    <a:pt x="205" y="104"/>
                    <a:pt x="205" y="104"/>
                    <a:pt x="205" y="104"/>
                  </a:cubicBezTo>
                  <a:cubicBezTo>
                    <a:pt x="205" y="126"/>
                    <a:pt x="205" y="126"/>
                    <a:pt x="205" y="126"/>
                  </a:cubicBezTo>
                  <a:cubicBezTo>
                    <a:pt x="198" y="131"/>
                    <a:pt x="187" y="134"/>
                    <a:pt x="174" y="134"/>
                  </a:cubicBezTo>
                  <a:close/>
                  <a:moveTo>
                    <a:pt x="152" y="74"/>
                  </a:moveTo>
                  <a:cubicBezTo>
                    <a:pt x="186" y="74"/>
                    <a:pt x="186" y="74"/>
                    <a:pt x="186" y="74"/>
                  </a:cubicBezTo>
                  <a:cubicBezTo>
                    <a:pt x="186" y="64"/>
                    <a:pt x="182" y="58"/>
                    <a:pt x="170" y="58"/>
                  </a:cubicBezTo>
                  <a:cubicBezTo>
                    <a:pt x="162" y="58"/>
                    <a:pt x="155" y="61"/>
                    <a:pt x="152" y="74"/>
                  </a:cubicBezTo>
                  <a:close/>
                  <a:moveTo>
                    <a:pt x="287" y="77"/>
                  </a:moveTo>
                  <a:cubicBezTo>
                    <a:pt x="272" y="132"/>
                    <a:pt x="272" y="132"/>
                    <a:pt x="272" y="132"/>
                  </a:cubicBezTo>
                  <a:cubicBezTo>
                    <a:pt x="247" y="132"/>
                    <a:pt x="247" y="132"/>
                    <a:pt x="247" y="132"/>
                  </a:cubicBezTo>
                  <a:cubicBezTo>
                    <a:pt x="218" y="39"/>
                    <a:pt x="218" y="39"/>
                    <a:pt x="218" y="39"/>
                  </a:cubicBezTo>
                  <a:cubicBezTo>
                    <a:pt x="218" y="38"/>
                    <a:pt x="218" y="38"/>
                    <a:pt x="218" y="38"/>
                  </a:cubicBezTo>
                  <a:cubicBezTo>
                    <a:pt x="246" y="38"/>
                    <a:pt x="246" y="38"/>
                    <a:pt x="246" y="38"/>
                  </a:cubicBezTo>
                  <a:cubicBezTo>
                    <a:pt x="261" y="93"/>
                    <a:pt x="261" y="93"/>
                    <a:pt x="261" y="93"/>
                  </a:cubicBezTo>
                  <a:cubicBezTo>
                    <a:pt x="276" y="38"/>
                    <a:pt x="276" y="38"/>
                    <a:pt x="276" y="38"/>
                  </a:cubicBezTo>
                  <a:cubicBezTo>
                    <a:pt x="298" y="38"/>
                    <a:pt x="298" y="38"/>
                    <a:pt x="298" y="38"/>
                  </a:cubicBezTo>
                  <a:cubicBezTo>
                    <a:pt x="313" y="93"/>
                    <a:pt x="313" y="93"/>
                    <a:pt x="313" y="93"/>
                  </a:cubicBezTo>
                  <a:cubicBezTo>
                    <a:pt x="329" y="38"/>
                    <a:pt x="329" y="38"/>
                    <a:pt x="329" y="38"/>
                  </a:cubicBezTo>
                  <a:cubicBezTo>
                    <a:pt x="355" y="38"/>
                    <a:pt x="355" y="38"/>
                    <a:pt x="355" y="38"/>
                  </a:cubicBezTo>
                  <a:cubicBezTo>
                    <a:pt x="355" y="39"/>
                    <a:pt x="355" y="39"/>
                    <a:pt x="355" y="39"/>
                  </a:cubicBezTo>
                  <a:cubicBezTo>
                    <a:pt x="327" y="132"/>
                    <a:pt x="327" y="132"/>
                    <a:pt x="327" y="132"/>
                  </a:cubicBezTo>
                  <a:cubicBezTo>
                    <a:pt x="302" y="132"/>
                    <a:pt x="302" y="132"/>
                    <a:pt x="302" y="132"/>
                  </a:cubicBezTo>
                  <a:lnTo>
                    <a:pt x="287" y="77"/>
                  </a:lnTo>
                  <a:close/>
                  <a:moveTo>
                    <a:pt x="402" y="134"/>
                  </a:moveTo>
                  <a:cubicBezTo>
                    <a:pt x="379" y="134"/>
                    <a:pt x="370" y="125"/>
                    <a:pt x="370" y="104"/>
                  </a:cubicBezTo>
                  <a:cubicBezTo>
                    <a:pt x="370" y="0"/>
                    <a:pt x="370" y="0"/>
                    <a:pt x="370" y="0"/>
                  </a:cubicBezTo>
                  <a:cubicBezTo>
                    <a:pt x="398" y="0"/>
                    <a:pt x="398" y="0"/>
                    <a:pt x="398" y="0"/>
                  </a:cubicBezTo>
                  <a:cubicBezTo>
                    <a:pt x="398" y="102"/>
                    <a:pt x="398" y="102"/>
                    <a:pt x="398" y="102"/>
                  </a:cubicBezTo>
                  <a:cubicBezTo>
                    <a:pt x="398" y="108"/>
                    <a:pt x="400" y="111"/>
                    <a:pt x="406" y="111"/>
                  </a:cubicBezTo>
                  <a:cubicBezTo>
                    <a:pt x="408" y="111"/>
                    <a:pt x="410" y="110"/>
                    <a:pt x="412" y="109"/>
                  </a:cubicBezTo>
                  <a:cubicBezTo>
                    <a:pt x="413" y="109"/>
                    <a:pt x="413" y="109"/>
                    <a:pt x="413" y="109"/>
                  </a:cubicBezTo>
                  <a:cubicBezTo>
                    <a:pt x="413" y="132"/>
                    <a:pt x="413" y="132"/>
                    <a:pt x="413" y="132"/>
                  </a:cubicBezTo>
                  <a:cubicBezTo>
                    <a:pt x="410" y="133"/>
                    <a:pt x="406" y="134"/>
                    <a:pt x="402" y="134"/>
                  </a:cubicBezTo>
                  <a:close/>
                  <a:moveTo>
                    <a:pt x="469" y="134"/>
                  </a:moveTo>
                  <a:cubicBezTo>
                    <a:pt x="440" y="134"/>
                    <a:pt x="420" y="116"/>
                    <a:pt x="420" y="85"/>
                  </a:cubicBezTo>
                  <a:cubicBezTo>
                    <a:pt x="420" y="56"/>
                    <a:pt x="440" y="36"/>
                    <a:pt x="465" y="36"/>
                  </a:cubicBezTo>
                  <a:cubicBezTo>
                    <a:pt x="494" y="36"/>
                    <a:pt x="507" y="55"/>
                    <a:pt x="507" y="83"/>
                  </a:cubicBezTo>
                  <a:cubicBezTo>
                    <a:pt x="507" y="93"/>
                    <a:pt x="507" y="93"/>
                    <a:pt x="507" y="93"/>
                  </a:cubicBezTo>
                  <a:cubicBezTo>
                    <a:pt x="448" y="93"/>
                    <a:pt x="448" y="93"/>
                    <a:pt x="448" y="93"/>
                  </a:cubicBezTo>
                  <a:cubicBezTo>
                    <a:pt x="451" y="108"/>
                    <a:pt x="462" y="112"/>
                    <a:pt x="474" y="112"/>
                  </a:cubicBezTo>
                  <a:cubicBezTo>
                    <a:pt x="484" y="112"/>
                    <a:pt x="491" y="110"/>
                    <a:pt x="500" y="104"/>
                  </a:cubicBezTo>
                  <a:cubicBezTo>
                    <a:pt x="501" y="104"/>
                    <a:pt x="501" y="104"/>
                    <a:pt x="501" y="104"/>
                  </a:cubicBezTo>
                  <a:cubicBezTo>
                    <a:pt x="501" y="126"/>
                    <a:pt x="501" y="126"/>
                    <a:pt x="501" y="126"/>
                  </a:cubicBezTo>
                  <a:cubicBezTo>
                    <a:pt x="493" y="131"/>
                    <a:pt x="482" y="134"/>
                    <a:pt x="469" y="134"/>
                  </a:cubicBezTo>
                  <a:close/>
                  <a:moveTo>
                    <a:pt x="448" y="74"/>
                  </a:moveTo>
                  <a:cubicBezTo>
                    <a:pt x="482" y="74"/>
                    <a:pt x="482" y="74"/>
                    <a:pt x="482" y="74"/>
                  </a:cubicBezTo>
                  <a:cubicBezTo>
                    <a:pt x="481" y="64"/>
                    <a:pt x="477" y="58"/>
                    <a:pt x="466" y="58"/>
                  </a:cubicBezTo>
                  <a:cubicBezTo>
                    <a:pt x="457" y="58"/>
                    <a:pt x="450" y="61"/>
                    <a:pt x="448" y="74"/>
                  </a:cubicBezTo>
                  <a:close/>
                  <a:moveTo>
                    <a:pt x="622" y="38"/>
                  </a:moveTo>
                  <a:cubicBezTo>
                    <a:pt x="642" y="38"/>
                    <a:pt x="642" y="38"/>
                    <a:pt x="642" y="38"/>
                  </a:cubicBezTo>
                  <a:cubicBezTo>
                    <a:pt x="642" y="60"/>
                    <a:pt x="642" y="60"/>
                    <a:pt x="642" y="60"/>
                  </a:cubicBezTo>
                  <a:cubicBezTo>
                    <a:pt x="622" y="60"/>
                    <a:pt x="622" y="60"/>
                    <a:pt x="622" y="60"/>
                  </a:cubicBezTo>
                  <a:cubicBezTo>
                    <a:pt x="622" y="99"/>
                    <a:pt x="622" y="99"/>
                    <a:pt x="622" y="99"/>
                  </a:cubicBezTo>
                  <a:cubicBezTo>
                    <a:pt x="622" y="107"/>
                    <a:pt x="625" y="111"/>
                    <a:pt x="633" y="111"/>
                  </a:cubicBezTo>
                  <a:cubicBezTo>
                    <a:pt x="636" y="111"/>
                    <a:pt x="639" y="110"/>
                    <a:pt x="642" y="109"/>
                  </a:cubicBezTo>
                  <a:cubicBezTo>
                    <a:pt x="642" y="109"/>
                    <a:pt x="642" y="109"/>
                    <a:pt x="642" y="109"/>
                  </a:cubicBezTo>
                  <a:cubicBezTo>
                    <a:pt x="642" y="131"/>
                    <a:pt x="642" y="131"/>
                    <a:pt x="642" y="131"/>
                  </a:cubicBezTo>
                  <a:cubicBezTo>
                    <a:pt x="639" y="132"/>
                    <a:pt x="633" y="134"/>
                    <a:pt x="625" y="134"/>
                  </a:cubicBezTo>
                  <a:cubicBezTo>
                    <a:pt x="603" y="134"/>
                    <a:pt x="594" y="124"/>
                    <a:pt x="594" y="100"/>
                  </a:cubicBezTo>
                  <a:cubicBezTo>
                    <a:pt x="594" y="60"/>
                    <a:pt x="594" y="60"/>
                    <a:pt x="594" y="60"/>
                  </a:cubicBezTo>
                  <a:cubicBezTo>
                    <a:pt x="558" y="60"/>
                    <a:pt x="558" y="60"/>
                    <a:pt x="558" y="60"/>
                  </a:cubicBezTo>
                  <a:cubicBezTo>
                    <a:pt x="558" y="99"/>
                    <a:pt x="558" y="99"/>
                    <a:pt x="558" y="99"/>
                  </a:cubicBezTo>
                  <a:cubicBezTo>
                    <a:pt x="558" y="107"/>
                    <a:pt x="561" y="111"/>
                    <a:pt x="570" y="111"/>
                  </a:cubicBezTo>
                  <a:cubicBezTo>
                    <a:pt x="572" y="111"/>
                    <a:pt x="575" y="110"/>
                    <a:pt x="578" y="109"/>
                  </a:cubicBezTo>
                  <a:cubicBezTo>
                    <a:pt x="579" y="109"/>
                    <a:pt x="579" y="109"/>
                    <a:pt x="579" y="109"/>
                  </a:cubicBezTo>
                  <a:cubicBezTo>
                    <a:pt x="579" y="131"/>
                    <a:pt x="579" y="131"/>
                    <a:pt x="579" y="131"/>
                  </a:cubicBezTo>
                  <a:cubicBezTo>
                    <a:pt x="575" y="132"/>
                    <a:pt x="570" y="134"/>
                    <a:pt x="562" y="134"/>
                  </a:cubicBezTo>
                  <a:cubicBezTo>
                    <a:pt x="539" y="134"/>
                    <a:pt x="530" y="124"/>
                    <a:pt x="530" y="100"/>
                  </a:cubicBezTo>
                  <a:cubicBezTo>
                    <a:pt x="530" y="60"/>
                    <a:pt x="530" y="60"/>
                    <a:pt x="530" y="60"/>
                  </a:cubicBezTo>
                  <a:cubicBezTo>
                    <a:pt x="516" y="60"/>
                    <a:pt x="516" y="60"/>
                    <a:pt x="516" y="60"/>
                  </a:cubicBezTo>
                  <a:cubicBezTo>
                    <a:pt x="516" y="38"/>
                    <a:pt x="516" y="38"/>
                    <a:pt x="516" y="38"/>
                  </a:cubicBezTo>
                  <a:cubicBezTo>
                    <a:pt x="530" y="38"/>
                    <a:pt x="530" y="38"/>
                    <a:pt x="530" y="38"/>
                  </a:cubicBezTo>
                  <a:cubicBezTo>
                    <a:pt x="530" y="12"/>
                    <a:pt x="530" y="12"/>
                    <a:pt x="530" y="12"/>
                  </a:cubicBezTo>
                  <a:cubicBezTo>
                    <a:pt x="558" y="12"/>
                    <a:pt x="558" y="12"/>
                    <a:pt x="558" y="12"/>
                  </a:cubicBezTo>
                  <a:cubicBezTo>
                    <a:pt x="558" y="38"/>
                    <a:pt x="558" y="38"/>
                    <a:pt x="558" y="38"/>
                  </a:cubicBezTo>
                  <a:cubicBezTo>
                    <a:pt x="594" y="38"/>
                    <a:pt x="594" y="38"/>
                    <a:pt x="594" y="38"/>
                  </a:cubicBezTo>
                  <a:cubicBezTo>
                    <a:pt x="594" y="12"/>
                    <a:pt x="594" y="12"/>
                    <a:pt x="594" y="12"/>
                  </a:cubicBezTo>
                  <a:cubicBezTo>
                    <a:pt x="622" y="12"/>
                    <a:pt x="622" y="12"/>
                    <a:pt x="622" y="12"/>
                  </a:cubicBezTo>
                  <a:cubicBezTo>
                    <a:pt x="622" y="38"/>
                    <a:pt x="622" y="38"/>
                    <a:pt x="622" y="38"/>
                  </a:cubicBezTo>
                  <a:close/>
                  <a:moveTo>
                    <a:pt x="787" y="45"/>
                  </a:moveTo>
                  <a:cubicBezTo>
                    <a:pt x="787" y="73"/>
                    <a:pt x="768" y="89"/>
                    <a:pt x="738" y="89"/>
                  </a:cubicBezTo>
                  <a:cubicBezTo>
                    <a:pt x="718" y="89"/>
                    <a:pt x="718" y="89"/>
                    <a:pt x="718" y="89"/>
                  </a:cubicBezTo>
                  <a:cubicBezTo>
                    <a:pt x="718" y="132"/>
                    <a:pt x="718" y="132"/>
                    <a:pt x="718" y="132"/>
                  </a:cubicBezTo>
                  <a:cubicBezTo>
                    <a:pt x="689" y="132"/>
                    <a:pt x="689" y="132"/>
                    <a:pt x="689" y="132"/>
                  </a:cubicBezTo>
                  <a:cubicBezTo>
                    <a:pt x="689" y="0"/>
                    <a:pt x="689" y="0"/>
                    <a:pt x="689" y="0"/>
                  </a:cubicBezTo>
                  <a:cubicBezTo>
                    <a:pt x="738" y="0"/>
                    <a:pt x="738" y="0"/>
                    <a:pt x="738" y="0"/>
                  </a:cubicBezTo>
                  <a:cubicBezTo>
                    <a:pt x="768" y="0"/>
                    <a:pt x="787" y="16"/>
                    <a:pt x="787" y="45"/>
                  </a:cubicBezTo>
                  <a:close/>
                  <a:moveTo>
                    <a:pt x="736" y="65"/>
                  </a:moveTo>
                  <a:cubicBezTo>
                    <a:pt x="751" y="65"/>
                    <a:pt x="758" y="57"/>
                    <a:pt x="758" y="45"/>
                  </a:cubicBezTo>
                  <a:cubicBezTo>
                    <a:pt x="758" y="33"/>
                    <a:pt x="751" y="24"/>
                    <a:pt x="736" y="24"/>
                  </a:cubicBezTo>
                  <a:cubicBezTo>
                    <a:pt x="718" y="24"/>
                    <a:pt x="718" y="24"/>
                    <a:pt x="718" y="24"/>
                  </a:cubicBezTo>
                  <a:cubicBezTo>
                    <a:pt x="718" y="65"/>
                    <a:pt x="718" y="65"/>
                    <a:pt x="718" y="65"/>
                  </a:cubicBezTo>
                  <a:lnTo>
                    <a:pt x="736" y="65"/>
                  </a:lnTo>
                  <a:close/>
                  <a:moveTo>
                    <a:pt x="849" y="123"/>
                  </a:moveTo>
                  <a:cubicBezTo>
                    <a:pt x="843" y="130"/>
                    <a:pt x="834" y="134"/>
                    <a:pt x="824" y="134"/>
                  </a:cubicBezTo>
                  <a:cubicBezTo>
                    <a:pt x="806" y="134"/>
                    <a:pt x="791" y="122"/>
                    <a:pt x="791" y="103"/>
                  </a:cubicBezTo>
                  <a:cubicBezTo>
                    <a:pt x="791" y="84"/>
                    <a:pt x="806" y="72"/>
                    <a:pt x="827" y="72"/>
                  </a:cubicBezTo>
                  <a:cubicBezTo>
                    <a:pt x="834" y="72"/>
                    <a:pt x="841" y="73"/>
                    <a:pt x="848" y="75"/>
                  </a:cubicBezTo>
                  <a:cubicBezTo>
                    <a:pt x="848" y="73"/>
                    <a:pt x="848" y="73"/>
                    <a:pt x="848" y="73"/>
                  </a:cubicBezTo>
                  <a:cubicBezTo>
                    <a:pt x="848" y="63"/>
                    <a:pt x="842" y="59"/>
                    <a:pt x="827" y="59"/>
                  </a:cubicBezTo>
                  <a:cubicBezTo>
                    <a:pt x="818" y="59"/>
                    <a:pt x="809" y="62"/>
                    <a:pt x="801" y="66"/>
                  </a:cubicBezTo>
                  <a:cubicBezTo>
                    <a:pt x="800" y="66"/>
                    <a:pt x="800" y="66"/>
                    <a:pt x="800" y="66"/>
                  </a:cubicBezTo>
                  <a:cubicBezTo>
                    <a:pt x="800" y="44"/>
                    <a:pt x="800" y="44"/>
                    <a:pt x="800" y="44"/>
                  </a:cubicBezTo>
                  <a:cubicBezTo>
                    <a:pt x="807" y="40"/>
                    <a:pt x="820" y="36"/>
                    <a:pt x="832" y="36"/>
                  </a:cubicBezTo>
                  <a:cubicBezTo>
                    <a:pt x="860" y="36"/>
                    <a:pt x="876" y="49"/>
                    <a:pt x="876" y="73"/>
                  </a:cubicBezTo>
                  <a:cubicBezTo>
                    <a:pt x="876" y="132"/>
                    <a:pt x="876" y="132"/>
                    <a:pt x="876" y="132"/>
                  </a:cubicBezTo>
                  <a:cubicBezTo>
                    <a:pt x="849" y="132"/>
                    <a:pt x="849" y="132"/>
                    <a:pt x="849" y="132"/>
                  </a:cubicBezTo>
                  <a:cubicBezTo>
                    <a:pt x="849" y="123"/>
                    <a:pt x="849" y="123"/>
                    <a:pt x="849" y="123"/>
                  </a:cubicBezTo>
                  <a:close/>
                  <a:moveTo>
                    <a:pt x="848" y="102"/>
                  </a:moveTo>
                  <a:cubicBezTo>
                    <a:pt x="848" y="94"/>
                    <a:pt x="848" y="94"/>
                    <a:pt x="848" y="94"/>
                  </a:cubicBezTo>
                  <a:cubicBezTo>
                    <a:pt x="844" y="92"/>
                    <a:pt x="838" y="91"/>
                    <a:pt x="833" y="91"/>
                  </a:cubicBezTo>
                  <a:cubicBezTo>
                    <a:pt x="823" y="91"/>
                    <a:pt x="818" y="95"/>
                    <a:pt x="818" y="102"/>
                  </a:cubicBezTo>
                  <a:cubicBezTo>
                    <a:pt x="818" y="110"/>
                    <a:pt x="823" y="113"/>
                    <a:pt x="832" y="113"/>
                  </a:cubicBezTo>
                  <a:cubicBezTo>
                    <a:pt x="839" y="113"/>
                    <a:pt x="845" y="109"/>
                    <a:pt x="848" y="102"/>
                  </a:cubicBezTo>
                  <a:close/>
                  <a:moveTo>
                    <a:pt x="890" y="85"/>
                  </a:moveTo>
                  <a:cubicBezTo>
                    <a:pt x="890" y="55"/>
                    <a:pt x="911" y="36"/>
                    <a:pt x="939" y="36"/>
                  </a:cubicBezTo>
                  <a:cubicBezTo>
                    <a:pt x="949" y="36"/>
                    <a:pt x="958" y="38"/>
                    <a:pt x="965" y="43"/>
                  </a:cubicBezTo>
                  <a:cubicBezTo>
                    <a:pt x="965" y="67"/>
                    <a:pt x="965" y="67"/>
                    <a:pt x="965" y="67"/>
                  </a:cubicBezTo>
                  <a:cubicBezTo>
                    <a:pt x="964" y="67"/>
                    <a:pt x="964" y="67"/>
                    <a:pt x="964" y="67"/>
                  </a:cubicBezTo>
                  <a:cubicBezTo>
                    <a:pt x="958" y="62"/>
                    <a:pt x="951" y="60"/>
                    <a:pt x="943" y="60"/>
                  </a:cubicBezTo>
                  <a:cubicBezTo>
                    <a:pt x="929" y="60"/>
                    <a:pt x="918" y="69"/>
                    <a:pt x="918" y="85"/>
                  </a:cubicBezTo>
                  <a:cubicBezTo>
                    <a:pt x="918" y="101"/>
                    <a:pt x="929" y="110"/>
                    <a:pt x="943" y="110"/>
                  </a:cubicBezTo>
                  <a:cubicBezTo>
                    <a:pt x="951" y="110"/>
                    <a:pt x="958" y="108"/>
                    <a:pt x="964" y="103"/>
                  </a:cubicBezTo>
                  <a:cubicBezTo>
                    <a:pt x="965" y="103"/>
                    <a:pt x="965" y="103"/>
                    <a:pt x="965" y="103"/>
                  </a:cubicBezTo>
                  <a:cubicBezTo>
                    <a:pt x="965" y="127"/>
                    <a:pt x="965" y="127"/>
                    <a:pt x="965" y="127"/>
                  </a:cubicBezTo>
                  <a:cubicBezTo>
                    <a:pt x="958" y="132"/>
                    <a:pt x="949" y="134"/>
                    <a:pt x="939" y="134"/>
                  </a:cubicBezTo>
                  <a:cubicBezTo>
                    <a:pt x="911" y="134"/>
                    <a:pt x="890" y="115"/>
                    <a:pt x="890" y="85"/>
                  </a:cubicBezTo>
                  <a:close/>
                  <a:moveTo>
                    <a:pt x="1010" y="89"/>
                  </a:moveTo>
                  <a:cubicBezTo>
                    <a:pt x="1010" y="132"/>
                    <a:pt x="1010" y="132"/>
                    <a:pt x="1010" y="132"/>
                  </a:cubicBezTo>
                  <a:cubicBezTo>
                    <a:pt x="983" y="132"/>
                    <a:pt x="983" y="132"/>
                    <a:pt x="983" y="132"/>
                  </a:cubicBezTo>
                  <a:cubicBezTo>
                    <a:pt x="983" y="0"/>
                    <a:pt x="983" y="0"/>
                    <a:pt x="983" y="0"/>
                  </a:cubicBezTo>
                  <a:cubicBezTo>
                    <a:pt x="1010" y="0"/>
                    <a:pt x="1010" y="0"/>
                    <a:pt x="1010" y="0"/>
                  </a:cubicBezTo>
                  <a:cubicBezTo>
                    <a:pt x="1010" y="75"/>
                    <a:pt x="1010" y="75"/>
                    <a:pt x="1010" y="75"/>
                  </a:cubicBezTo>
                  <a:cubicBezTo>
                    <a:pt x="1039" y="38"/>
                    <a:pt x="1039" y="38"/>
                    <a:pt x="1039" y="38"/>
                  </a:cubicBezTo>
                  <a:cubicBezTo>
                    <a:pt x="1070" y="38"/>
                    <a:pt x="1070" y="38"/>
                    <a:pt x="1070" y="38"/>
                  </a:cubicBezTo>
                  <a:cubicBezTo>
                    <a:pt x="1070" y="39"/>
                    <a:pt x="1070" y="39"/>
                    <a:pt x="1070" y="39"/>
                  </a:cubicBezTo>
                  <a:cubicBezTo>
                    <a:pt x="1036" y="82"/>
                    <a:pt x="1036" y="82"/>
                    <a:pt x="1036" y="82"/>
                  </a:cubicBezTo>
                  <a:cubicBezTo>
                    <a:pt x="1070" y="131"/>
                    <a:pt x="1070" y="131"/>
                    <a:pt x="1070" y="131"/>
                  </a:cubicBezTo>
                  <a:cubicBezTo>
                    <a:pt x="1070" y="132"/>
                    <a:pt x="1070" y="132"/>
                    <a:pt x="1070" y="132"/>
                  </a:cubicBezTo>
                  <a:cubicBezTo>
                    <a:pt x="1038" y="132"/>
                    <a:pt x="1038" y="132"/>
                    <a:pt x="1038" y="132"/>
                  </a:cubicBezTo>
                  <a:lnTo>
                    <a:pt x="1010" y="89"/>
                  </a:lnTo>
                  <a:close/>
                  <a:moveTo>
                    <a:pt x="1133" y="123"/>
                  </a:moveTo>
                  <a:cubicBezTo>
                    <a:pt x="1127" y="130"/>
                    <a:pt x="1118" y="134"/>
                    <a:pt x="1108" y="134"/>
                  </a:cubicBezTo>
                  <a:cubicBezTo>
                    <a:pt x="1090" y="134"/>
                    <a:pt x="1075" y="122"/>
                    <a:pt x="1075" y="103"/>
                  </a:cubicBezTo>
                  <a:cubicBezTo>
                    <a:pt x="1075" y="84"/>
                    <a:pt x="1090" y="72"/>
                    <a:pt x="1112" y="72"/>
                  </a:cubicBezTo>
                  <a:cubicBezTo>
                    <a:pt x="1118" y="72"/>
                    <a:pt x="1125" y="73"/>
                    <a:pt x="1133" y="75"/>
                  </a:cubicBezTo>
                  <a:cubicBezTo>
                    <a:pt x="1133" y="73"/>
                    <a:pt x="1133" y="73"/>
                    <a:pt x="1133" y="73"/>
                  </a:cubicBezTo>
                  <a:cubicBezTo>
                    <a:pt x="1133" y="63"/>
                    <a:pt x="1127" y="59"/>
                    <a:pt x="1112" y="59"/>
                  </a:cubicBezTo>
                  <a:cubicBezTo>
                    <a:pt x="1102" y="59"/>
                    <a:pt x="1093" y="62"/>
                    <a:pt x="1086" y="66"/>
                  </a:cubicBezTo>
                  <a:cubicBezTo>
                    <a:pt x="1084" y="66"/>
                    <a:pt x="1084" y="66"/>
                    <a:pt x="1084" y="66"/>
                  </a:cubicBezTo>
                  <a:cubicBezTo>
                    <a:pt x="1084" y="44"/>
                    <a:pt x="1084" y="44"/>
                    <a:pt x="1084" y="44"/>
                  </a:cubicBezTo>
                  <a:cubicBezTo>
                    <a:pt x="1092" y="40"/>
                    <a:pt x="1104" y="36"/>
                    <a:pt x="1117" y="36"/>
                  </a:cubicBezTo>
                  <a:cubicBezTo>
                    <a:pt x="1145" y="36"/>
                    <a:pt x="1160" y="49"/>
                    <a:pt x="1160" y="73"/>
                  </a:cubicBezTo>
                  <a:cubicBezTo>
                    <a:pt x="1160" y="132"/>
                    <a:pt x="1160" y="132"/>
                    <a:pt x="1160" y="132"/>
                  </a:cubicBezTo>
                  <a:cubicBezTo>
                    <a:pt x="1133" y="132"/>
                    <a:pt x="1133" y="132"/>
                    <a:pt x="1133" y="132"/>
                  </a:cubicBezTo>
                  <a:cubicBezTo>
                    <a:pt x="1133" y="123"/>
                    <a:pt x="1133" y="123"/>
                    <a:pt x="1133" y="123"/>
                  </a:cubicBezTo>
                  <a:close/>
                  <a:moveTo>
                    <a:pt x="1133" y="102"/>
                  </a:moveTo>
                  <a:cubicBezTo>
                    <a:pt x="1133" y="94"/>
                    <a:pt x="1133" y="94"/>
                    <a:pt x="1133" y="94"/>
                  </a:cubicBezTo>
                  <a:cubicBezTo>
                    <a:pt x="1128" y="92"/>
                    <a:pt x="1123" y="91"/>
                    <a:pt x="1117" y="91"/>
                  </a:cubicBezTo>
                  <a:cubicBezTo>
                    <a:pt x="1108" y="91"/>
                    <a:pt x="1103" y="95"/>
                    <a:pt x="1103" y="102"/>
                  </a:cubicBezTo>
                  <a:cubicBezTo>
                    <a:pt x="1103" y="110"/>
                    <a:pt x="1108" y="113"/>
                    <a:pt x="1116" y="113"/>
                  </a:cubicBezTo>
                  <a:cubicBezTo>
                    <a:pt x="1124" y="113"/>
                    <a:pt x="1130" y="109"/>
                    <a:pt x="1133" y="102"/>
                  </a:cubicBezTo>
                  <a:close/>
                  <a:moveTo>
                    <a:pt x="1207" y="53"/>
                  </a:moveTo>
                  <a:cubicBezTo>
                    <a:pt x="1212" y="43"/>
                    <a:pt x="1220" y="37"/>
                    <a:pt x="1230" y="37"/>
                  </a:cubicBezTo>
                  <a:cubicBezTo>
                    <a:pt x="1234" y="37"/>
                    <a:pt x="1238" y="38"/>
                    <a:pt x="1239" y="39"/>
                  </a:cubicBezTo>
                  <a:cubicBezTo>
                    <a:pt x="1239" y="65"/>
                    <a:pt x="1239" y="65"/>
                    <a:pt x="1239" y="65"/>
                  </a:cubicBezTo>
                  <a:cubicBezTo>
                    <a:pt x="1238" y="65"/>
                    <a:pt x="1238" y="65"/>
                    <a:pt x="1238" y="65"/>
                  </a:cubicBezTo>
                  <a:cubicBezTo>
                    <a:pt x="1235" y="64"/>
                    <a:pt x="1231" y="63"/>
                    <a:pt x="1226" y="63"/>
                  </a:cubicBezTo>
                  <a:cubicBezTo>
                    <a:pt x="1217" y="63"/>
                    <a:pt x="1210" y="68"/>
                    <a:pt x="1208" y="78"/>
                  </a:cubicBezTo>
                  <a:cubicBezTo>
                    <a:pt x="1208" y="132"/>
                    <a:pt x="1208" y="132"/>
                    <a:pt x="1208" y="132"/>
                  </a:cubicBezTo>
                  <a:cubicBezTo>
                    <a:pt x="1180" y="132"/>
                    <a:pt x="1180" y="132"/>
                    <a:pt x="1180" y="132"/>
                  </a:cubicBezTo>
                  <a:cubicBezTo>
                    <a:pt x="1180" y="38"/>
                    <a:pt x="1180" y="38"/>
                    <a:pt x="1180" y="38"/>
                  </a:cubicBezTo>
                  <a:cubicBezTo>
                    <a:pt x="1207" y="38"/>
                    <a:pt x="1207" y="38"/>
                    <a:pt x="1207" y="38"/>
                  </a:cubicBezTo>
                  <a:cubicBezTo>
                    <a:pt x="1207" y="53"/>
                    <a:pt x="1207" y="53"/>
                    <a:pt x="1207" y="53"/>
                  </a:cubicBezTo>
                  <a:close/>
                  <a:moveTo>
                    <a:pt x="1314" y="122"/>
                  </a:moveTo>
                  <a:cubicBezTo>
                    <a:pt x="1308" y="130"/>
                    <a:pt x="1298" y="134"/>
                    <a:pt x="1286" y="134"/>
                  </a:cubicBezTo>
                  <a:cubicBezTo>
                    <a:pt x="1262" y="134"/>
                    <a:pt x="1246" y="112"/>
                    <a:pt x="1246" y="85"/>
                  </a:cubicBezTo>
                  <a:cubicBezTo>
                    <a:pt x="1246" y="58"/>
                    <a:pt x="1262" y="36"/>
                    <a:pt x="1286" y="36"/>
                  </a:cubicBezTo>
                  <a:cubicBezTo>
                    <a:pt x="1298" y="36"/>
                    <a:pt x="1307" y="40"/>
                    <a:pt x="1313" y="47"/>
                  </a:cubicBezTo>
                  <a:cubicBezTo>
                    <a:pt x="1313" y="0"/>
                    <a:pt x="1313" y="0"/>
                    <a:pt x="1313" y="0"/>
                  </a:cubicBezTo>
                  <a:cubicBezTo>
                    <a:pt x="1341" y="0"/>
                    <a:pt x="1341" y="0"/>
                    <a:pt x="1341" y="0"/>
                  </a:cubicBezTo>
                  <a:cubicBezTo>
                    <a:pt x="1341" y="132"/>
                    <a:pt x="1341" y="132"/>
                    <a:pt x="1341" y="132"/>
                  </a:cubicBezTo>
                  <a:cubicBezTo>
                    <a:pt x="1314" y="132"/>
                    <a:pt x="1314" y="132"/>
                    <a:pt x="1314" y="132"/>
                  </a:cubicBezTo>
                  <a:cubicBezTo>
                    <a:pt x="1314" y="122"/>
                    <a:pt x="1314" y="122"/>
                    <a:pt x="1314" y="122"/>
                  </a:cubicBezTo>
                  <a:close/>
                  <a:moveTo>
                    <a:pt x="1313" y="100"/>
                  </a:moveTo>
                  <a:cubicBezTo>
                    <a:pt x="1313" y="70"/>
                    <a:pt x="1313" y="70"/>
                    <a:pt x="1313" y="70"/>
                  </a:cubicBezTo>
                  <a:cubicBezTo>
                    <a:pt x="1308" y="63"/>
                    <a:pt x="1302" y="60"/>
                    <a:pt x="1295" y="60"/>
                  </a:cubicBezTo>
                  <a:cubicBezTo>
                    <a:pt x="1283" y="60"/>
                    <a:pt x="1275" y="69"/>
                    <a:pt x="1275" y="85"/>
                  </a:cubicBezTo>
                  <a:cubicBezTo>
                    <a:pt x="1275" y="101"/>
                    <a:pt x="1283" y="110"/>
                    <a:pt x="1295" y="110"/>
                  </a:cubicBezTo>
                  <a:cubicBezTo>
                    <a:pt x="1302" y="110"/>
                    <a:pt x="1308" y="107"/>
                    <a:pt x="1313" y="100"/>
                  </a:cubicBezTo>
                  <a:close/>
                  <a:moveTo>
                    <a:pt x="0" y="175"/>
                  </a:moveTo>
                  <a:cubicBezTo>
                    <a:pt x="81" y="175"/>
                    <a:pt x="81" y="175"/>
                    <a:pt x="81" y="175"/>
                  </a:cubicBezTo>
                  <a:cubicBezTo>
                    <a:pt x="81" y="191"/>
                    <a:pt x="81" y="191"/>
                    <a:pt x="81" y="191"/>
                  </a:cubicBezTo>
                  <a:cubicBezTo>
                    <a:pt x="18" y="191"/>
                    <a:pt x="18" y="191"/>
                    <a:pt x="18" y="191"/>
                  </a:cubicBezTo>
                  <a:cubicBezTo>
                    <a:pt x="18" y="231"/>
                    <a:pt x="18" y="231"/>
                    <a:pt x="18" y="231"/>
                  </a:cubicBezTo>
                  <a:cubicBezTo>
                    <a:pt x="75" y="231"/>
                    <a:pt x="75" y="231"/>
                    <a:pt x="75" y="231"/>
                  </a:cubicBezTo>
                  <a:cubicBezTo>
                    <a:pt x="75" y="247"/>
                    <a:pt x="75" y="247"/>
                    <a:pt x="75" y="247"/>
                  </a:cubicBezTo>
                  <a:cubicBezTo>
                    <a:pt x="18" y="247"/>
                    <a:pt x="18" y="247"/>
                    <a:pt x="18" y="247"/>
                  </a:cubicBezTo>
                  <a:cubicBezTo>
                    <a:pt x="18" y="291"/>
                    <a:pt x="18" y="291"/>
                    <a:pt x="18" y="291"/>
                  </a:cubicBezTo>
                  <a:cubicBezTo>
                    <a:pt x="81" y="291"/>
                    <a:pt x="81" y="291"/>
                    <a:pt x="81" y="291"/>
                  </a:cubicBezTo>
                  <a:cubicBezTo>
                    <a:pt x="81" y="307"/>
                    <a:pt x="81" y="307"/>
                    <a:pt x="81" y="307"/>
                  </a:cubicBezTo>
                  <a:cubicBezTo>
                    <a:pt x="0" y="307"/>
                    <a:pt x="0" y="307"/>
                    <a:pt x="0" y="307"/>
                  </a:cubicBezTo>
                  <a:lnTo>
                    <a:pt x="0" y="175"/>
                  </a:lnTo>
                  <a:close/>
                  <a:moveTo>
                    <a:pt x="149" y="212"/>
                  </a:moveTo>
                  <a:cubicBezTo>
                    <a:pt x="169" y="212"/>
                    <a:pt x="181" y="226"/>
                    <a:pt x="181" y="248"/>
                  </a:cubicBezTo>
                  <a:cubicBezTo>
                    <a:pt x="181" y="307"/>
                    <a:pt x="181" y="307"/>
                    <a:pt x="181" y="307"/>
                  </a:cubicBezTo>
                  <a:cubicBezTo>
                    <a:pt x="164" y="307"/>
                    <a:pt x="164" y="307"/>
                    <a:pt x="164" y="307"/>
                  </a:cubicBezTo>
                  <a:cubicBezTo>
                    <a:pt x="164" y="249"/>
                    <a:pt x="164" y="249"/>
                    <a:pt x="164" y="249"/>
                  </a:cubicBezTo>
                  <a:cubicBezTo>
                    <a:pt x="164" y="237"/>
                    <a:pt x="157" y="228"/>
                    <a:pt x="144" y="228"/>
                  </a:cubicBezTo>
                  <a:cubicBezTo>
                    <a:pt x="133" y="228"/>
                    <a:pt x="124" y="235"/>
                    <a:pt x="121" y="245"/>
                  </a:cubicBezTo>
                  <a:cubicBezTo>
                    <a:pt x="121" y="307"/>
                    <a:pt x="121" y="307"/>
                    <a:pt x="121" y="307"/>
                  </a:cubicBezTo>
                  <a:cubicBezTo>
                    <a:pt x="103" y="307"/>
                    <a:pt x="103" y="307"/>
                    <a:pt x="103" y="307"/>
                  </a:cubicBezTo>
                  <a:cubicBezTo>
                    <a:pt x="103" y="214"/>
                    <a:pt x="103" y="214"/>
                    <a:pt x="103" y="214"/>
                  </a:cubicBezTo>
                  <a:cubicBezTo>
                    <a:pt x="121" y="214"/>
                    <a:pt x="121" y="214"/>
                    <a:pt x="121" y="214"/>
                  </a:cubicBezTo>
                  <a:cubicBezTo>
                    <a:pt x="121" y="227"/>
                    <a:pt x="121" y="227"/>
                    <a:pt x="121" y="227"/>
                  </a:cubicBezTo>
                  <a:cubicBezTo>
                    <a:pt x="126" y="219"/>
                    <a:pt x="136" y="212"/>
                    <a:pt x="149" y="212"/>
                  </a:cubicBezTo>
                  <a:close/>
                  <a:moveTo>
                    <a:pt x="228" y="214"/>
                  </a:moveTo>
                  <a:cubicBezTo>
                    <a:pt x="252" y="214"/>
                    <a:pt x="252" y="214"/>
                    <a:pt x="252" y="214"/>
                  </a:cubicBezTo>
                  <a:cubicBezTo>
                    <a:pt x="252" y="229"/>
                    <a:pt x="252" y="229"/>
                    <a:pt x="252" y="229"/>
                  </a:cubicBezTo>
                  <a:cubicBezTo>
                    <a:pt x="228" y="229"/>
                    <a:pt x="228" y="229"/>
                    <a:pt x="228" y="229"/>
                  </a:cubicBezTo>
                  <a:cubicBezTo>
                    <a:pt x="228" y="279"/>
                    <a:pt x="228" y="279"/>
                    <a:pt x="228" y="279"/>
                  </a:cubicBezTo>
                  <a:cubicBezTo>
                    <a:pt x="228" y="289"/>
                    <a:pt x="234" y="293"/>
                    <a:pt x="243" y="293"/>
                  </a:cubicBezTo>
                  <a:cubicBezTo>
                    <a:pt x="246" y="293"/>
                    <a:pt x="249" y="293"/>
                    <a:pt x="251" y="292"/>
                  </a:cubicBezTo>
                  <a:cubicBezTo>
                    <a:pt x="252" y="292"/>
                    <a:pt x="252" y="292"/>
                    <a:pt x="252" y="292"/>
                  </a:cubicBezTo>
                  <a:cubicBezTo>
                    <a:pt x="252" y="307"/>
                    <a:pt x="252" y="307"/>
                    <a:pt x="252" y="307"/>
                  </a:cubicBezTo>
                  <a:cubicBezTo>
                    <a:pt x="249" y="308"/>
                    <a:pt x="246" y="309"/>
                    <a:pt x="241" y="309"/>
                  </a:cubicBezTo>
                  <a:cubicBezTo>
                    <a:pt x="219" y="309"/>
                    <a:pt x="211" y="299"/>
                    <a:pt x="211" y="281"/>
                  </a:cubicBezTo>
                  <a:cubicBezTo>
                    <a:pt x="211" y="229"/>
                    <a:pt x="211" y="229"/>
                    <a:pt x="211" y="229"/>
                  </a:cubicBezTo>
                  <a:cubicBezTo>
                    <a:pt x="195" y="229"/>
                    <a:pt x="195" y="229"/>
                    <a:pt x="195" y="229"/>
                  </a:cubicBezTo>
                  <a:cubicBezTo>
                    <a:pt x="195" y="214"/>
                    <a:pt x="195" y="214"/>
                    <a:pt x="195" y="214"/>
                  </a:cubicBezTo>
                  <a:cubicBezTo>
                    <a:pt x="211" y="214"/>
                    <a:pt x="211" y="214"/>
                    <a:pt x="211" y="214"/>
                  </a:cubicBezTo>
                  <a:cubicBezTo>
                    <a:pt x="211" y="189"/>
                    <a:pt x="211" y="189"/>
                    <a:pt x="211" y="189"/>
                  </a:cubicBezTo>
                  <a:cubicBezTo>
                    <a:pt x="228" y="189"/>
                    <a:pt x="228" y="189"/>
                    <a:pt x="228" y="189"/>
                  </a:cubicBezTo>
                  <a:lnTo>
                    <a:pt x="228" y="214"/>
                  </a:lnTo>
                  <a:close/>
                  <a:moveTo>
                    <a:pt x="309" y="309"/>
                  </a:moveTo>
                  <a:cubicBezTo>
                    <a:pt x="282" y="309"/>
                    <a:pt x="263" y="290"/>
                    <a:pt x="263" y="261"/>
                  </a:cubicBezTo>
                  <a:cubicBezTo>
                    <a:pt x="263" y="232"/>
                    <a:pt x="280" y="212"/>
                    <a:pt x="305" y="212"/>
                  </a:cubicBezTo>
                  <a:cubicBezTo>
                    <a:pt x="331" y="212"/>
                    <a:pt x="344" y="230"/>
                    <a:pt x="344" y="258"/>
                  </a:cubicBezTo>
                  <a:cubicBezTo>
                    <a:pt x="344" y="266"/>
                    <a:pt x="344" y="266"/>
                    <a:pt x="344" y="266"/>
                  </a:cubicBezTo>
                  <a:cubicBezTo>
                    <a:pt x="281" y="266"/>
                    <a:pt x="281" y="266"/>
                    <a:pt x="281" y="266"/>
                  </a:cubicBezTo>
                  <a:cubicBezTo>
                    <a:pt x="282" y="284"/>
                    <a:pt x="295" y="293"/>
                    <a:pt x="311" y="293"/>
                  </a:cubicBezTo>
                  <a:cubicBezTo>
                    <a:pt x="321" y="293"/>
                    <a:pt x="329" y="291"/>
                    <a:pt x="337" y="285"/>
                  </a:cubicBezTo>
                  <a:cubicBezTo>
                    <a:pt x="338" y="285"/>
                    <a:pt x="338" y="285"/>
                    <a:pt x="338" y="285"/>
                  </a:cubicBezTo>
                  <a:cubicBezTo>
                    <a:pt x="338" y="300"/>
                    <a:pt x="338" y="300"/>
                    <a:pt x="338" y="300"/>
                  </a:cubicBezTo>
                  <a:cubicBezTo>
                    <a:pt x="330" y="306"/>
                    <a:pt x="320" y="309"/>
                    <a:pt x="309" y="309"/>
                  </a:cubicBezTo>
                  <a:close/>
                  <a:moveTo>
                    <a:pt x="281" y="251"/>
                  </a:moveTo>
                  <a:cubicBezTo>
                    <a:pt x="327" y="251"/>
                    <a:pt x="327" y="251"/>
                    <a:pt x="327" y="251"/>
                  </a:cubicBezTo>
                  <a:cubicBezTo>
                    <a:pt x="327" y="237"/>
                    <a:pt x="320" y="227"/>
                    <a:pt x="306" y="227"/>
                  </a:cubicBezTo>
                  <a:cubicBezTo>
                    <a:pt x="292" y="227"/>
                    <a:pt x="284" y="237"/>
                    <a:pt x="281" y="251"/>
                  </a:cubicBezTo>
                  <a:close/>
                  <a:moveTo>
                    <a:pt x="382" y="228"/>
                  </a:moveTo>
                  <a:cubicBezTo>
                    <a:pt x="386" y="218"/>
                    <a:pt x="395" y="212"/>
                    <a:pt x="405" y="212"/>
                  </a:cubicBezTo>
                  <a:cubicBezTo>
                    <a:pt x="409" y="212"/>
                    <a:pt x="413" y="213"/>
                    <a:pt x="414" y="214"/>
                  </a:cubicBezTo>
                  <a:cubicBezTo>
                    <a:pt x="414" y="231"/>
                    <a:pt x="414" y="231"/>
                    <a:pt x="414" y="231"/>
                  </a:cubicBezTo>
                  <a:cubicBezTo>
                    <a:pt x="414" y="231"/>
                    <a:pt x="414" y="231"/>
                    <a:pt x="414" y="231"/>
                  </a:cubicBezTo>
                  <a:cubicBezTo>
                    <a:pt x="411" y="230"/>
                    <a:pt x="407" y="229"/>
                    <a:pt x="403" y="229"/>
                  </a:cubicBezTo>
                  <a:cubicBezTo>
                    <a:pt x="393" y="229"/>
                    <a:pt x="385" y="236"/>
                    <a:pt x="382" y="246"/>
                  </a:cubicBezTo>
                  <a:cubicBezTo>
                    <a:pt x="382" y="307"/>
                    <a:pt x="382" y="307"/>
                    <a:pt x="382" y="307"/>
                  </a:cubicBezTo>
                  <a:cubicBezTo>
                    <a:pt x="365" y="307"/>
                    <a:pt x="365" y="307"/>
                    <a:pt x="365" y="307"/>
                  </a:cubicBezTo>
                  <a:cubicBezTo>
                    <a:pt x="365" y="214"/>
                    <a:pt x="365" y="214"/>
                    <a:pt x="365" y="214"/>
                  </a:cubicBezTo>
                  <a:cubicBezTo>
                    <a:pt x="382" y="214"/>
                    <a:pt x="382" y="214"/>
                    <a:pt x="382" y="214"/>
                  </a:cubicBezTo>
                  <a:cubicBezTo>
                    <a:pt x="382" y="228"/>
                    <a:pt x="382" y="228"/>
                    <a:pt x="382" y="228"/>
                  </a:cubicBezTo>
                  <a:close/>
                  <a:moveTo>
                    <a:pt x="474" y="212"/>
                  </a:moveTo>
                  <a:cubicBezTo>
                    <a:pt x="502" y="212"/>
                    <a:pt x="516" y="235"/>
                    <a:pt x="516" y="260"/>
                  </a:cubicBezTo>
                  <a:cubicBezTo>
                    <a:pt x="516" y="286"/>
                    <a:pt x="502" y="309"/>
                    <a:pt x="474" y="309"/>
                  </a:cubicBezTo>
                  <a:cubicBezTo>
                    <a:pt x="463" y="309"/>
                    <a:pt x="453" y="303"/>
                    <a:pt x="448" y="296"/>
                  </a:cubicBezTo>
                  <a:cubicBezTo>
                    <a:pt x="448" y="342"/>
                    <a:pt x="448" y="342"/>
                    <a:pt x="448" y="342"/>
                  </a:cubicBezTo>
                  <a:cubicBezTo>
                    <a:pt x="430" y="342"/>
                    <a:pt x="430" y="342"/>
                    <a:pt x="430" y="342"/>
                  </a:cubicBezTo>
                  <a:cubicBezTo>
                    <a:pt x="430" y="214"/>
                    <a:pt x="430" y="214"/>
                    <a:pt x="430" y="214"/>
                  </a:cubicBezTo>
                  <a:cubicBezTo>
                    <a:pt x="448" y="214"/>
                    <a:pt x="448" y="214"/>
                    <a:pt x="448" y="214"/>
                  </a:cubicBezTo>
                  <a:cubicBezTo>
                    <a:pt x="448" y="224"/>
                    <a:pt x="448" y="224"/>
                    <a:pt x="448" y="224"/>
                  </a:cubicBezTo>
                  <a:cubicBezTo>
                    <a:pt x="453" y="218"/>
                    <a:pt x="463" y="212"/>
                    <a:pt x="474" y="212"/>
                  </a:cubicBezTo>
                  <a:close/>
                  <a:moveTo>
                    <a:pt x="471" y="293"/>
                  </a:moveTo>
                  <a:cubicBezTo>
                    <a:pt x="488" y="293"/>
                    <a:pt x="498" y="279"/>
                    <a:pt x="498" y="260"/>
                  </a:cubicBezTo>
                  <a:cubicBezTo>
                    <a:pt x="498" y="242"/>
                    <a:pt x="488" y="228"/>
                    <a:pt x="471" y="228"/>
                  </a:cubicBezTo>
                  <a:cubicBezTo>
                    <a:pt x="461" y="228"/>
                    <a:pt x="453" y="233"/>
                    <a:pt x="448" y="243"/>
                  </a:cubicBezTo>
                  <a:cubicBezTo>
                    <a:pt x="448" y="278"/>
                    <a:pt x="448" y="278"/>
                    <a:pt x="448" y="278"/>
                  </a:cubicBezTo>
                  <a:cubicBezTo>
                    <a:pt x="453" y="287"/>
                    <a:pt x="461" y="293"/>
                    <a:pt x="471" y="293"/>
                  </a:cubicBezTo>
                  <a:close/>
                  <a:moveTo>
                    <a:pt x="554" y="228"/>
                  </a:moveTo>
                  <a:cubicBezTo>
                    <a:pt x="558" y="218"/>
                    <a:pt x="567" y="212"/>
                    <a:pt x="577" y="212"/>
                  </a:cubicBezTo>
                  <a:cubicBezTo>
                    <a:pt x="581" y="212"/>
                    <a:pt x="585" y="213"/>
                    <a:pt x="587" y="214"/>
                  </a:cubicBezTo>
                  <a:cubicBezTo>
                    <a:pt x="587" y="231"/>
                    <a:pt x="587" y="231"/>
                    <a:pt x="587" y="231"/>
                  </a:cubicBezTo>
                  <a:cubicBezTo>
                    <a:pt x="586" y="231"/>
                    <a:pt x="586" y="231"/>
                    <a:pt x="586" y="231"/>
                  </a:cubicBezTo>
                  <a:cubicBezTo>
                    <a:pt x="583" y="230"/>
                    <a:pt x="579" y="229"/>
                    <a:pt x="575" y="229"/>
                  </a:cubicBezTo>
                  <a:cubicBezTo>
                    <a:pt x="565" y="229"/>
                    <a:pt x="557" y="236"/>
                    <a:pt x="554" y="246"/>
                  </a:cubicBezTo>
                  <a:cubicBezTo>
                    <a:pt x="554" y="307"/>
                    <a:pt x="554" y="307"/>
                    <a:pt x="554" y="307"/>
                  </a:cubicBezTo>
                  <a:cubicBezTo>
                    <a:pt x="537" y="307"/>
                    <a:pt x="537" y="307"/>
                    <a:pt x="537" y="307"/>
                  </a:cubicBezTo>
                  <a:cubicBezTo>
                    <a:pt x="537" y="214"/>
                    <a:pt x="537" y="214"/>
                    <a:pt x="537" y="214"/>
                  </a:cubicBezTo>
                  <a:cubicBezTo>
                    <a:pt x="554" y="214"/>
                    <a:pt x="554" y="214"/>
                    <a:pt x="554" y="214"/>
                  </a:cubicBezTo>
                  <a:cubicBezTo>
                    <a:pt x="554" y="228"/>
                    <a:pt x="554" y="228"/>
                    <a:pt x="554" y="228"/>
                  </a:cubicBezTo>
                  <a:close/>
                  <a:moveTo>
                    <a:pt x="612" y="176"/>
                  </a:moveTo>
                  <a:cubicBezTo>
                    <a:pt x="618" y="176"/>
                    <a:pt x="623" y="181"/>
                    <a:pt x="623" y="187"/>
                  </a:cubicBezTo>
                  <a:cubicBezTo>
                    <a:pt x="623" y="193"/>
                    <a:pt x="618" y="198"/>
                    <a:pt x="612" y="198"/>
                  </a:cubicBezTo>
                  <a:cubicBezTo>
                    <a:pt x="606" y="198"/>
                    <a:pt x="601" y="193"/>
                    <a:pt x="601" y="187"/>
                  </a:cubicBezTo>
                  <a:cubicBezTo>
                    <a:pt x="601" y="181"/>
                    <a:pt x="606" y="176"/>
                    <a:pt x="612" y="176"/>
                  </a:cubicBezTo>
                  <a:close/>
                  <a:moveTo>
                    <a:pt x="603" y="214"/>
                  </a:moveTo>
                  <a:cubicBezTo>
                    <a:pt x="621" y="214"/>
                    <a:pt x="621" y="214"/>
                    <a:pt x="621" y="214"/>
                  </a:cubicBezTo>
                  <a:cubicBezTo>
                    <a:pt x="621" y="307"/>
                    <a:pt x="621" y="307"/>
                    <a:pt x="621" y="307"/>
                  </a:cubicBezTo>
                  <a:cubicBezTo>
                    <a:pt x="603" y="307"/>
                    <a:pt x="603" y="307"/>
                    <a:pt x="603" y="307"/>
                  </a:cubicBezTo>
                  <a:lnTo>
                    <a:pt x="603" y="214"/>
                  </a:lnTo>
                  <a:close/>
                  <a:moveTo>
                    <a:pt x="683" y="252"/>
                  </a:moveTo>
                  <a:cubicBezTo>
                    <a:pt x="696" y="257"/>
                    <a:pt x="711" y="262"/>
                    <a:pt x="711" y="280"/>
                  </a:cubicBezTo>
                  <a:cubicBezTo>
                    <a:pt x="711" y="299"/>
                    <a:pt x="696" y="309"/>
                    <a:pt x="675" y="309"/>
                  </a:cubicBezTo>
                  <a:cubicBezTo>
                    <a:pt x="663" y="309"/>
                    <a:pt x="651" y="306"/>
                    <a:pt x="644" y="300"/>
                  </a:cubicBezTo>
                  <a:cubicBezTo>
                    <a:pt x="644" y="283"/>
                    <a:pt x="644" y="283"/>
                    <a:pt x="644" y="283"/>
                  </a:cubicBezTo>
                  <a:cubicBezTo>
                    <a:pt x="645" y="283"/>
                    <a:pt x="645" y="283"/>
                    <a:pt x="645" y="283"/>
                  </a:cubicBezTo>
                  <a:cubicBezTo>
                    <a:pt x="653" y="291"/>
                    <a:pt x="664" y="294"/>
                    <a:pt x="675" y="294"/>
                  </a:cubicBezTo>
                  <a:cubicBezTo>
                    <a:pt x="685" y="294"/>
                    <a:pt x="694" y="290"/>
                    <a:pt x="694" y="282"/>
                  </a:cubicBezTo>
                  <a:cubicBezTo>
                    <a:pt x="694" y="274"/>
                    <a:pt x="687" y="272"/>
                    <a:pt x="672" y="267"/>
                  </a:cubicBezTo>
                  <a:cubicBezTo>
                    <a:pt x="659" y="263"/>
                    <a:pt x="644" y="258"/>
                    <a:pt x="644" y="240"/>
                  </a:cubicBezTo>
                  <a:cubicBezTo>
                    <a:pt x="644" y="223"/>
                    <a:pt x="659" y="212"/>
                    <a:pt x="678" y="212"/>
                  </a:cubicBezTo>
                  <a:cubicBezTo>
                    <a:pt x="689" y="212"/>
                    <a:pt x="699" y="214"/>
                    <a:pt x="706" y="220"/>
                  </a:cubicBezTo>
                  <a:cubicBezTo>
                    <a:pt x="706" y="236"/>
                    <a:pt x="706" y="236"/>
                    <a:pt x="706" y="236"/>
                  </a:cubicBezTo>
                  <a:cubicBezTo>
                    <a:pt x="706" y="236"/>
                    <a:pt x="706" y="236"/>
                    <a:pt x="706" y="236"/>
                  </a:cubicBezTo>
                  <a:cubicBezTo>
                    <a:pt x="698" y="230"/>
                    <a:pt x="689" y="227"/>
                    <a:pt x="678" y="227"/>
                  </a:cubicBezTo>
                  <a:cubicBezTo>
                    <a:pt x="667" y="227"/>
                    <a:pt x="661" y="232"/>
                    <a:pt x="661" y="238"/>
                  </a:cubicBezTo>
                  <a:cubicBezTo>
                    <a:pt x="661" y="246"/>
                    <a:pt x="668" y="248"/>
                    <a:pt x="683" y="252"/>
                  </a:cubicBezTo>
                  <a:close/>
                  <a:moveTo>
                    <a:pt x="772" y="309"/>
                  </a:moveTo>
                  <a:cubicBezTo>
                    <a:pt x="745" y="309"/>
                    <a:pt x="726" y="290"/>
                    <a:pt x="726" y="261"/>
                  </a:cubicBezTo>
                  <a:cubicBezTo>
                    <a:pt x="726" y="232"/>
                    <a:pt x="744" y="212"/>
                    <a:pt x="769" y="212"/>
                  </a:cubicBezTo>
                  <a:cubicBezTo>
                    <a:pt x="794" y="212"/>
                    <a:pt x="807" y="230"/>
                    <a:pt x="807" y="258"/>
                  </a:cubicBezTo>
                  <a:cubicBezTo>
                    <a:pt x="807" y="266"/>
                    <a:pt x="807" y="266"/>
                    <a:pt x="807" y="266"/>
                  </a:cubicBezTo>
                  <a:cubicBezTo>
                    <a:pt x="744" y="266"/>
                    <a:pt x="744" y="266"/>
                    <a:pt x="744" y="266"/>
                  </a:cubicBezTo>
                  <a:cubicBezTo>
                    <a:pt x="746" y="284"/>
                    <a:pt x="758" y="293"/>
                    <a:pt x="774" y="293"/>
                  </a:cubicBezTo>
                  <a:cubicBezTo>
                    <a:pt x="785" y="293"/>
                    <a:pt x="792" y="291"/>
                    <a:pt x="800" y="285"/>
                  </a:cubicBezTo>
                  <a:cubicBezTo>
                    <a:pt x="801" y="285"/>
                    <a:pt x="801" y="285"/>
                    <a:pt x="801" y="285"/>
                  </a:cubicBezTo>
                  <a:cubicBezTo>
                    <a:pt x="801" y="300"/>
                    <a:pt x="801" y="300"/>
                    <a:pt x="801" y="300"/>
                  </a:cubicBezTo>
                  <a:cubicBezTo>
                    <a:pt x="793" y="306"/>
                    <a:pt x="783" y="309"/>
                    <a:pt x="772" y="309"/>
                  </a:cubicBezTo>
                  <a:close/>
                  <a:moveTo>
                    <a:pt x="744" y="251"/>
                  </a:moveTo>
                  <a:cubicBezTo>
                    <a:pt x="791" y="251"/>
                    <a:pt x="791" y="251"/>
                    <a:pt x="791" y="251"/>
                  </a:cubicBezTo>
                  <a:cubicBezTo>
                    <a:pt x="790" y="237"/>
                    <a:pt x="783" y="227"/>
                    <a:pt x="769" y="227"/>
                  </a:cubicBezTo>
                  <a:cubicBezTo>
                    <a:pt x="756" y="227"/>
                    <a:pt x="747" y="237"/>
                    <a:pt x="744" y="251"/>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een Frame Divider">
  <p:cSld name="Green Frame Divider">
    <p:spTree>
      <p:nvGrpSpPr>
        <p:cNvPr id="77" name="Shape 77"/>
        <p:cNvGrpSpPr/>
        <p:nvPr/>
      </p:nvGrpSpPr>
      <p:grpSpPr>
        <a:xfrm>
          <a:off x="0" y="0"/>
          <a:ext cx="0" cy="0"/>
          <a:chOff x="0" y="0"/>
          <a:chExt cx="0" cy="0"/>
        </a:xfrm>
      </p:grpSpPr>
      <p:sp>
        <p:nvSpPr>
          <p:cNvPr id="78" name="Google Shape;78;p16"/>
          <p:cNvSpPr txBox="1"/>
          <p:nvPr>
            <p:ph idx="1" type="body"/>
          </p:nvPr>
        </p:nvSpPr>
        <p:spPr>
          <a:xfrm>
            <a:off x="288994" y="2871000"/>
            <a:ext cx="8522208" cy="2735980"/>
          </a:xfrm>
          <a:prstGeom prst="rect">
            <a:avLst/>
          </a:prstGeom>
          <a:noFill/>
          <a:ln>
            <a:noFill/>
          </a:ln>
        </p:spPr>
        <p:txBody>
          <a:bodyPr anchorCtr="0" anchor="t" bIns="91425" lIns="91425" spcFirstLastPara="1" rIns="91425" wrap="square" tIns="91425">
            <a:noAutofit/>
          </a:bodyPr>
          <a:lstStyle>
            <a:lvl1pPr indent="-228600" lvl="0" marL="457200" algn="l">
              <a:lnSpc>
                <a:spcPct val="90000"/>
              </a:lnSpc>
              <a:spcBef>
                <a:spcPts val="0"/>
              </a:spcBef>
              <a:spcAft>
                <a:spcPts val="0"/>
              </a:spcAft>
              <a:buClr>
                <a:schemeClr val="dk1"/>
              </a:buClr>
              <a:buSzPts val="2600"/>
              <a:buFont typeface="Arial"/>
              <a:buNone/>
              <a:defRPr sz="2600">
                <a:latin typeface="Arial"/>
                <a:ea typeface="Arial"/>
                <a:cs typeface="Arial"/>
                <a:sym typeface="Arial"/>
              </a:defRPr>
            </a:lvl1pPr>
            <a:lvl2pPr indent="-228600" lvl="1" marL="914400" algn="l">
              <a:lnSpc>
                <a:spcPct val="90000"/>
              </a:lnSpc>
              <a:spcBef>
                <a:spcPts val="0"/>
              </a:spcBef>
              <a:spcAft>
                <a:spcPts val="0"/>
              </a:spcAft>
              <a:buClr>
                <a:schemeClr val="dk1"/>
              </a:buClr>
              <a:buSzPts val="1800"/>
              <a:buFont typeface="Arial"/>
              <a:buNone/>
              <a:defRPr sz="2000"/>
            </a:lvl2pPr>
            <a:lvl3pPr indent="-228600" lvl="2" marL="1371600" algn="l">
              <a:lnSpc>
                <a:spcPct val="90000"/>
              </a:lnSpc>
              <a:spcBef>
                <a:spcPts val="0"/>
              </a:spcBef>
              <a:spcAft>
                <a:spcPts val="0"/>
              </a:spcAft>
              <a:buClr>
                <a:schemeClr val="dk1"/>
              </a:buClr>
              <a:buSzPts val="2000"/>
              <a:buFont typeface="Arial"/>
              <a:buNone/>
              <a:defRPr sz="2000"/>
            </a:lvl3pPr>
            <a:lvl4pPr indent="-228600" lvl="3" marL="1828800" algn="l">
              <a:lnSpc>
                <a:spcPct val="90000"/>
              </a:lnSpc>
              <a:spcBef>
                <a:spcPts val="0"/>
              </a:spcBef>
              <a:spcAft>
                <a:spcPts val="0"/>
              </a:spcAft>
              <a:buClr>
                <a:schemeClr val="dk1"/>
              </a:buClr>
              <a:buSzPts val="2000"/>
              <a:buFont typeface="Arial"/>
              <a:buNone/>
              <a:defRPr sz="2000"/>
            </a:lvl4pPr>
            <a:lvl5pPr indent="-228600" lvl="4" marL="2286000" algn="l">
              <a:lnSpc>
                <a:spcPct val="90000"/>
              </a:lnSpc>
              <a:spcBef>
                <a:spcPts val="0"/>
              </a:spcBef>
              <a:spcAft>
                <a:spcPts val="0"/>
              </a:spcAft>
              <a:buClr>
                <a:schemeClr val="dk1"/>
              </a:buClr>
              <a:buSzPts val="2000"/>
              <a:buFont typeface="Arial"/>
              <a:buNone/>
              <a:defRPr sz="2000"/>
            </a:lvl5pPr>
            <a:lvl6pPr indent="-228600" lvl="5" marL="2743200" algn="l">
              <a:lnSpc>
                <a:spcPct val="90000"/>
              </a:lnSpc>
              <a:spcBef>
                <a:spcPts val="0"/>
              </a:spcBef>
              <a:spcAft>
                <a:spcPts val="0"/>
              </a:spcAft>
              <a:buClr>
                <a:schemeClr val="dk1"/>
              </a:buClr>
              <a:buSzPts val="2000"/>
              <a:buFont typeface="Arial"/>
              <a:buNone/>
              <a:defRPr sz="2000"/>
            </a:lvl6pPr>
            <a:lvl7pPr indent="-228600" lvl="6" marL="3200400" algn="l">
              <a:lnSpc>
                <a:spcPct val="90000"/>
              </a:lnSpc>
              <a:spcBef>
                <a:spcPts val="0"/>
              </a:spcBef>
              <a:spcAft>
                <a:spcPts val="0"/>
              </a:spcAft>
              <a:buClr>
                <a:schemeClr val="dk1"/>
              </a:buClr>
              <a:buSzPts val="2000"/>
              <a:buFont typeface="Arial"/>
              <a:buNone/>
              <a:defRPr sz="2000"/>
            </a:lvl7pPr>
            <a:lvl8pPr indent="-228600" lvl="7" marL="3657600" algn="l">
              <a:lnSpc>
                <a:spcPct val="90000"/>
              </a:lnSpc>
              <a:spcBef>
                <a:spcPts val="0"/>
              </a:spcBef>
              <a:spcAft>
                <a:spcPts val="0"/>
              </a:spcAft>
              <a:buClr>
                <a:schemeClr val="dk1"/>
              </a:buClr>
              <a:buSzPts val="2000"/>
              <a:buFont typeface="Arial"/>
              <a:buNone/>
              <a:defRPr sz="2000"/>
            </a:lvl8pPr>
            <a:lvl9pPr indent="-228600" lvl="8" marL="4114800" algn="l">
              <a:lnSpc>
                <a:spcPct val="90000"/>
              </a:lnSpc>
              <a:spcBef>
                <a:spcPts val="0"/>
              </a:spcBef>
              <a:spcAft>
                <a:spcPts val="0"/>
              </a:spcAft>
              <a:buClr>
                <a:schemeClr val="dk1"/>
              </a:buClr>
              <a:buSzPts val="2000"/>
              <a:buFont typeface="Arial"/>
              <a:buNone/>
              <a:defRPr sz="2000"/>
            </a:lvl9pPr>
          </a:lstStyle>
          <a:p/>
        </p:txBody>
      </p:sp>
      <p:sp>
        <p:nvSpPr>
          <p:cNvPr id="79" name="Google Shape;79;p16"/>
          <p:cNvSpPr/>
          <p:nvPr/>
        </p:nvSpPr>
        <p:spPr>
          <a:xfrm>
            <a:off x="377894" y="2716146"/>
            <a:ext cx="8522208" cy="54864"/>
          </a:xfrm>
          <a:prstGeom prst="rect">
            <a:avLst/>
          </a:prstGeom>
          <a:solidFill>
            <a:srgbClr val="01A98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150">
              <a:solidFill>
                <a:srgbClr val="FFFFFF"/>
              </a:solidFill>
              <a:latin typeface="Arial"/>
              <a:ea typeface="Arial"/>
              <a:cs typeface="Arial"/>
              <a:sym typeface="Arial"/>
            </a:endParaRPr>
          </a:p>
        </p:txBody>
      </p:sp>
      <p:sp>
        <p:nvSpPr>
          <p:cNvPr id="80" name="Google Shape;80;p16"/>
          <p:cNvSpPr txBox="1"/>
          <p:nvPr>
            <p:ph type="title"/>
          </p:nvPr>
        </p:nvSpPr>
        <p:spPr>
          <a:xfrm>
            <a:off x="288995" y="685800"/>
            <a:ext cx="8522208" cy="1957353"/>
          </a:xfrm>
          <a:prstGeom prst="rect">
            <a:avLst/>
          </a:prstGeom>
          <a:noFill/>
          <a:ln>
            <a:noFill/>
          </a:ln>
        </p:spPr>
        <p:txBody>
          <a:bodyPr anchorCtr="0" anchor="b" bIns="91425" lIns="91425" spcFirstLastPara="1" rIns="91425" wrap="square" tIns="91425">
            <a:noAutofit/>
          </a:bodyPr>
          <a:lstStyle>
            <a:lvl1pPr lvl="0" algn="l">
              <a:lnSpc>
                <a:spcPct val="90000"/>
              </a:lnSpc>
              <a:spcBef>
                <a:spcPts val="0"/>
              </a:spcBef>
              <a:spcAft>
                <a:spcPts val="0"/>
              </a:spcAft>
              <a:buClr>
                <a:schemeClr val="dk1"/>
              </a:buClr>
              <a:buSzPts val="3200"/>
              <a:buFont typeface="Arial"/>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1" name="Google Shape;81;p16"/>
          <p:cNvSpPr txBox="1"/>
          <p:nvPr>
            <p:ph idx="12" type="sldNum"/>
          </p:nvPr>
        </p:nvSpPr>
        <p:spPr>
          <a:xfrm>
            <a:off x="11202856" y="6301811"/>
            <a:ext cx="684344" cy="365125"/>
          </a:xfrm>
          <a:prstGeom prst="rect">
            <a:avLst/>
          </a:prstGeom>
          <a:noFill/>
          <a:ln>
            <a:noFill/>
          </a:ln>
        </p:spPr>
        <p:txBody>
          <a:bodyPr anchorCtr="0" anchor="ctr" bIns="45700" lIns="91425" spcFirstLastPara="1" rIns="91425" wrap="square" tIns="45700">
            <a:noAutofit/>
          </a:bodyPr>
          <a:lstStyle>
            <a:lvl1pPr indent="-53299" lvl="0" marL="205699" algn="l">
              <a:lnSpc>
                <a:spcPct val="90000"/>
              </a:lnSpc>
              <a:spcBef>
                <a:spcPts val="0"/>
              </a:spcBef>
              <a:buClr>
                <a:schemeClr val="lt2"/>
              </a:buClr>
              <a:buSzPts val="2400"/>
              <a:buFont typeface="Arial"/>
              <a:buNone/>
              <a:defRPr/>
            </a:lvl1pPr>
            <a:lvl2pPr indent="-53299" lvl="1" marL="205699" algn="l">
              <a:lnSpc>
                <a:spcPct val="90000"/>
              </a:lnSpc>
              <a:spcBef>
                <a:spcPts val="0"/>
              </a:spcBef>
              <a:buClr>
                <a:schemeClr val="lt2"/>
              </a:buClr>
              <a:buSzPts val="2400"/>
              <a:buFont typeface="Arial"/>
              <a:buNone/>
              <a:defRPr/>
            </a:lvl2pPr>
            <a:lvl3pPr indent="-53299" lvl="2" marL="205699" algn="l">
              <a:lnSpc>
                <a:spcPct val="90000"/>
              </a:lnSpc>
              <a:spcBef>
                <a:spcPts val="0"/>
              </a:spcBef>
              <a:buClr>
                <a:schemeClr val="lt2"/>
              </a:buClr>
              <a:buSzPts val="2400"/>
              <a:buFont typeface="Arial"/>
              <a:buNone/>
              <a:defRPr/>
            </a:lvl3pPr>
            <a:lvl4pPr indent="-53299" lvl="3" marL="205699" algn="l">
              <a:lnSpc>
                <a:spcPct val="90000"/>
              </a:lnSpc>
              <a:spcBef>
                <a:spcPts val="0"/>
              </a:spcBef>
              <a:buClr>
                <a:schemeClr val="lt2"/>
              </a:buClr>
              <a:buSzPts val="2400"/>
              <a:buFont typeface="Arial"/>
              <a:buNone/>
              <a:defRPr/>
            </a:lvl4pPr>
            <a:lvl5pPr indent="-53299" lvl="4" marL="205699" algn="l">
              <a:lnSpc>
                <a:spcPct val="90000"/>
              </a:lnSpc>
              <a:spcBef>
                <a:spcPts val="0"/>
              </a:spcBef>
              <a:buClr>
                <a:schemeClr val="lt2"/>
              </a:buClr>
              <a:buSzPts val="2400"/>
              <a:buFont typeface="Arial"/>
              <a:buNone/>
              <a:defRPr/>
            </a:lvl5pPr>
            <a:lvl6pPr indent="-53299" lvl="5" marL="205699" algn="l">
              <a:lnSpc>
                <a:spcPct val="90000"/>
              </a:lnSpc>
              <a:spcBef>
                <a:spcPts val="0"/>
              </a:spcBef>
              <a:buClr>
                <a:schemeClr val="lt2"/>
              </a:buClr>
              <a:buSzPts val="2400"/>
              <a:buFont typeface="Arial"/>
              <a:buNone/>
              <a:defRPr/>
            </a:lvl6pPr>
            <a:lvl7pPr indent="-53299" lvl="6" marL="205699" algn="l">
              <a:lnSpc>
                <a:spcPct val="90000"/>
              </a:lnSpc>
              <a:spcBef>
                <a:spcPts val="0"/>
              </a:spcBef>
              <a:buClr>
                <a:schemeClr val="lt2"/>
              </a:buClr>
              <a:buSzPts val="2400"/>
              <a:buFont typeface="Arial"/>
              <a:buNone/>
              <a:defRPr/>
            </a:lvl7pPr>
            <a:lvl8pPr indent="-53299" lvl="7" marL="205699" algn="l">
              <a:lnSpc>
                <a:spcPct val="90000"/>
              </a:lnSpc>
              <a:spcBef>
                <a:spcPts val="0"/>
              </a:spcBef>
              <a:buClr>
                <a:schemeClr val="lt2"/>
              </a:buClr>
              <a:buSzPts val="2400"/>
              <a:buFont typeface="Arial"/>
              <a:buNone/>
              <a:defRPr/>
            </a:lvl8pPr>
            <a:lvl9pPr indent="-53299" lvl="8" marL="205699" algn="l">
              <a:lnSpc>
                <a:spcPct val="90000"/>
              </a:lnSpc>
              <a:spcBef>
                <a:spcPts val="0"/>
              </a:spcBef>
              <a:buClr>
                <a:schemeClr val="lt2"/>
              </a:buClr>
              <a:buSzPts val="2400"/>
              <a:buFont typeface="Arial"/>
              <a:buNone/>
              <a:defRPr/>
            </a:lvl9pPr>
          </a:lstStyle>
          <a:p>
            <a:pPr indent="-205699" lvl="0" marL="205699" rtl="0" algn="l">
              <a:spcBef>
                <a:spcPts val="0"/>
              </a:spcBef>
              <a:spcAft>
                <a:spcPts val="0"/>
              </a:spcAft>
              <a:buClr>
                <a:schemeClr val="lt2"/>
              </a:buClr>
              <a:buSzPts val="2400"/>
              <a:buFont typeface="Arial"/>
              <a:buChar char="●"/>
            </a:pPr>
            <a:fld id="{00000000-1234-1234-1234-123412341234}" type="slidenum">
              <a:rPr lang="en-US"/>
              <a:t>‹#›</a:t>
            </a:fld>
            <a:endParaRPr/>
          </a:p>
        </p:txBody>
      </p:sp>
      <p:sp>
        <p:nvSpPr>
          <p:cNvPr id="82" name="Google Shape;82;p16"/>
          <p:cNvSpPr txBox="1"/>
          <p:nvPr>
            <p:ph idx="11" type="ftr"/>
          </p:nvPr>
        </p:nvSpPr>
        <p:spPr>
          <a:xfrm>
            <a:off x="3721696" y="6129337"/>
            <a:ext cx="7481160" cy="411581"/>
          </a:xfrm>
          <a:prstGeom prst="rect">
            <a:avLst/>
          </a:prstGeom>
          <a:noFill/>
          <a:ln>
            <a:noFill/>
          </a:ln>
        </p:spPr>
        <p:txBody>
          <a:bodyPr anchorCtr="0" anchor="b" bIns="0" lIns="90000" spcFirstLastPara="1" rIns="90000" wrap="square" tIns="0">
            <a:noAutofit/>
          </a:bodyPr>
          <a:lstStyle>
            <a:lvl1pPr lvl="0" algn="r">
              <a:lnSpc>
                <a:spcPct val="9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urple Frame Divider">
  <p:cSld name="Purple Frame Divider">
    <p:spTree>
      <p:nvGrpSpPr>
        <p:cNvPr id="83" name="Shape 83"/>
        <p:cNvGrpSpPr/>
        <p:nvPr/>
      </p:nvGrpSpPr>
      <p:grpSpPr>
        <a:xfrm>
          <a:off x="0" y="0"/>
          <a:ext cx="0" cy="0"/>
          <a:chOff x="0" y="0"/>
          <a:chExt cx="0" cy="0"/>
        </a:xfrm>
      </p:grpSpPr>
      <p:sp>
        <p:nvSpPr>
          <p:cNvPr id="84" name="Google Shape;84;p17"/>
          <p:cNvSpPr txBox="1"/>
          <p:nvPr>
            <p:ph idx="1" type="body"/>
          </p:nvPr>
        </p:nvSpPr>
        <p:spPr>
          <a:xfrm>
            <a:off x="288994" y="2871000"/>
            <a:ext cx="8522208" cy="2735980"/>
          </a:xfrm>
          <a:prstGeom prst="rect">
            <a:avLst/>
          </a:prstGeom>
          <a:noFill/>
          <a:ln>
            <a:noFill/>
          </a:ln>
        </p:spPr>
        <p:txBody>
          <a:bodyPr anchorCtr="0" anchor="t" bIns="91425" lIns="91425" spcFirstLastPara="1" rIns="91425" wrap="square" tIns="91425">
            <a:noAutofit/>
          </a:bodyPr>
          <a:lstStyle>
            <a:lvl1pPr indent="-228600" lvl="0" marL="457200" algn="l">
              <a:lnSpc>
                <a:spcPct val="90000"/>
              </a:lnSpc>
              <a:spcBef>
                <a:spcPts val="0"/>
              </a:spcBef>
              <a:spcAft>
                <a:spcPts val="0"/>
              </a:spcAft>
              <a:buClr>
                <a:schemeClr val="dk1"/>
              </a:buClr>
              <a:buSzPts val="2600"/>
              <a:buFont typeface="Arial"/>
              <a:buNone/>
              <a:defRPr sz="2600">
                <a:latin typeface="Arial"/>
                <a:ea typeface="Arial"/>
                <a:cs typeface="Arial"/>
                <a:sym typeface="Arial"/>
              </a:defRPr>
            </a:lvl1pPr>
            <a:lvl2pPr indent="-228600" lvl="1" marL="914400" algn="l">
              <a:lnSpc>
                <a:spcPct val="90000"/>
              </a:lnSpc>
              <a:spcBef>
                <a:spcPts val="0"/>
              </a:spcBef>
              <a:spcAft>
                <a:spcPts val="0"/>
              </a:spcAft>
              <a:buClr>
                <a:schemeClr val="dk1"/>
              </a:buClr>
              <a:buSzPts val="1800"/>
              <a:buFont typeface="Arial"/>
              <a:buNone/>
              <a:defRPr sz="2000"/>
            </a:lvl2pPr>
            <a:lvl3pPr indent="-228600" lvl="2" marL="1371600" algn="l">
              <a:lnSpc>
                <a:spcPct val="90000"/>
              </a:lnSpc>
              <a:spcBef>
                <a:spcPts val="0"/>
              </a:spcBef>
              <a:spcAft>
                <a:spcPts val="0"/>
              </a:spcAft>
              <a:buClr>
                <a:schemeClr val="dk1"/>
              </a:buClr>
              <a:buSzPts val="2000"/>
              <a:buFont typeface="Arial"/>
              <a:buNone/>
              <a:defRPr sz="2000"/>
            </a:lvl3pPr>
            <a:lvl4pPr indent="-228600" lvl="3" marL="1828800" algn="l">
              <a:lnSpc>
                <a:spcPct val="90000"/>
              </a:lnSpc>
              <a:spcBef>
                <a:spcPts val="0"/>
              </a:spcBef>
              <a:spcAft>
                <a:spcPts val="0"/>
              </a:spcAft>
              <a:buClr>
                <a:schemeClr val="dk1"/>
              </a:buClr>
              <a:buSzPts val="2000"/>
              <a:buFont typeface="Arial"/>
              <a:buNone/>
              <a:defRPr sz="2000"/>
            </a:lvl4pPr>
            <a:lvl5pPr indent="-228600" lvl="4" marL="2286000" algn="l">
              <a:lnSpc>
                <a:spcPct val="90000"/>
              </a:lnSpc>
              <a:spcBef>
                <a:spcPts val="0"/>
              </a:spcBef>
              <a:spcAft>
                <a:spcPts val="0"/>
              </a:spcAft>
              <a:buClr>
                <a:schemeClr val="dk1"/>
              </a:buClr>
              <a:buSzPts val="2000"/>
              <a:buFont typeface="Arial"/>
              <a:buNone/>
              <a:defRPr sz="2000"/>
            </a:lvl5pPr>
            <a:lvl6pPr indent="-228600" lvl="5" marL="2743200" algn="l">
              <a:lnSpc>
                <a:spcPct val="90000"/>
              </a:lnSpc>
              <a:spcBef>
                <a:spcPts val="0"/>
              </a:spcBef>
              <a:spcAft>
                <a:spcPts val="0"/>
              </a:spcAft>
              <a:buClr>
                <a:schemeClr val="dk1"/>
              </a:buClr>
              <a:buSzPts val="2000"/>
              <a:buFont typeface="Arial"/>
              <a:buNone/>
              <a:defRPr sz="2000"/>
            </a:lvl6pPr>
            <a:lvl7pPr indent="-228600" lvl="6" marL="3200400" algn="l">
              <a:lnSpc>
                <a:spcPct val="90000"/>
              </a:lnSpc>
              <a:spcBef>
                <a:spcPts val="0"/>
              </a:spcBef>
              <a:spcAft>
                <a:spcPts val="0"/>
              </a:spcAft>
              <a:buClr>
                <a:schemeClr val="dk1"/>
              </a:buClr>
              <a:buSzPts val="2000"/>
              <a:buFont typeface="Arial"/>
              <a:buNone/>
              <a:defRPr sz="2000"/>
            </a:lvl7pPr>
            <a:lvl8pPr indent="-228600" lvl="7" marL="3657600" algn="l">
              <a:lnSpc>
                <a:spcPct val="90000"/>
              </a:lnSpc>
              <a:spcBef>
                <a:spcPts val="0"/>
              </a:spcBef>
              <a:spcAft>
                <a:spcPts val="0"/>
              </a:spcAft>
              <a:buClr>
                <a:schemeClr val="dk1"/>
              </a:buClr>
              <a:buSzPts val="2000"/>
              <a:buFont typeface="Arial"/>
              <a:buNone/>
              <a:defRPr sz="2000"/>
            </a:lvl8pPr>
            <a:lvl9pPr indent="-228600" lvl="8" marL="4114800" algn="l">
              <a:lnSpc>
                <a:spcPct val="90000"/>
              </a:lnSpc>
              <a:spcBef>
                <a:spcPts val="0"/>
              </a:spcBef>
              <a:spcAft>
                <a:spcPts val="0"/>
              </a:spcAft>
              <a:buClr>
                <a:schemeClr val="dk1"/>
              </a:buClr>
              <a:buSzPts val="2000"/>
              <a:buFont typeface="Arial"/>
              <a:buNone/>
              <a:defRPr sz="2000"/>
            </a:lvl9pPr>
          </a:lstStyle>
          <a:p/>
        </p:txBody>
      </p:sp>
      <p:sp>
        <p:nvSpPr>
          <p:cNvPr id="85" name="Google Shape;85;p17"/>
          <p:cNvSpPr/>
          <p:nvPr/>
        </p:nvSpPr>
        <p:spPr>
          <a:xfrm>
            <a:off x="377894" y="2716146"/>
            <a:ext cx="8522208" cy="54864"/>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150">
              <a:solidFill>
                <a:srgbClr val="FFFFFF"/>
              </a:solidFill>
              <a:latin typeface="Arial"/>
              <a:ea typeface="Arial"/>
              <a:cs typeface="Arial"/>
              <a:sym typeface="Arial"/>
            </a:endParaRPr>
          </a:p>
        </p:txBody>
      </p:sp>
      <p:sp>
        <p:nvSpPr>
          <p:cNvPr id="86" name="Google Shape;86;p17"/>
          <p:cNvSpPr txBox="1"/>
          <p:nvPr>
            <p:ph type="title"/>
          </p:nvPr>
        </p:nvSpPr>
        <p:spPr>
          <a:xfrm>
            <a:off x="288995" y="685800"/>
            <a:ext cx="8522208" cy="1957353"/>
          </a:xfrm>
          <a:prstGeom prst="rect">
            <a:avLst/>
          </a:prstGeom>
          <a:noFill/>
          <a:ln>
            <a:noFill/>
          </a:ln>
        </p:spPr>
        <p:txBody>
          <a:bodyPr anchorCtr="0" anchor="b" bIns="91425" lIns="91425" spcFirstLastPara="1" rIns="91425" wrap="square" tIns="91425">
            <a:noAutofit/>
          </a:bodyPr>
          <a:lstStyle>
            <a:lvl1pPr lvl="0" algn="l">
              <a:lnSpc>
                <a:spcPct val="90000"/>
              </a:lnSpc>
              <a:spcBef>
                <a:spcPts val="0"/>
              </a:spcBef>
              <a:spcAft>
                <a:spcPts val="0"/>
              </a:spcAft>
              <a:buClr>
                <a:schemeClr val="dk1"/>
              </a:buClr>
              <a:buSzPts val="3200"/>
              <a:buFont typeface="Arial"/>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7" name="Google Shape;87;p17"/>
          <p:cNvSpPr txBox="1"/>
          <p:nvPr>
            <p:ph idx="12" type="sldNum"/>
          </p:nvPr>
        </p:nvSpPr>
        <p:spPr>
          <a:xfrm>
            <a:off x="11202856" y="6301811"/>
            <a:ext cx="684344" cy="365125"/>
          </a:xfrm>
          <a:prstGeom prst="rect">
            <a:avLst/>
          </a:prstGeom>
          <a:noFill/>
          <a:ln>
            <a:noFill/>
          </a:ln>
        </p:spPr>
        <p:txBody>
          <a:bodyPr anchorCtr="0" anchor="ctr" bIns="45700" lIns="91425" spcFirstLastPara="1" rIns="91425" wrap="square" tIns="45700">
            <a:noAutofit/>
          </a:bodyPr>
          <a:lstStyle>
            <a:lvl1pPr indent="-53299" lvl="0" marL="205699" algn="l">
              <a:lnSpc>
                <a:spcPct val="90000"/>
              </a:lnSpc>
              <a:spcBef>
                <a:spcPts val="0"/>
              </a:spcBef>
              <a:buClr>
                <a:schemeClr val="lt2"/>
              </a:buClr>
              <a:buSzPts val="2400"/>
              <a:buFont typeface="Arial"/>
              <a:buNone/>
              <a:defRPr/>
            </a:lvl1pPr>
            <a:lvl2pPr indent="-53299" lvl="1" marL="205699" algn="l">
              <a:lnSpc>
                <a:spcPct val="90000"/>
              </a:lnSpc>
              <a:spcBef>
                <a:spcPts val="0"/>
              </a:spcBef>
              <a:buClr>
                <a:schemeClr val="lt2"/>
              </a:buClr>
              <a:buSzPts val="2400"/>
              <a:buFont typeface="Arial"/>
              <a:buNone/>
              <a:defRPr/>
            </a:lvl2pPr>
            <a:lvl3pPr indent="-53299" lvl="2" marL="205699" algn="l">
              <a:lnSpc>
                <a:spcPct val="90000"/>
              </a:lnSpc>
              <a:spcBef>
                <a:spcPts val="0"/>
              </a:spcBef>
              <a:buClr>
                <a:schemeClr val="lt2"/>
              </a:buClr>
              <a:buSzPts val="2400"/>
              <a:buFont typeface="Arial"/>
              <a:buNone/>
              <a:defRPr/>
            </a:lvl3pPr>
            <a:lvl4pPr indent="-53299" lvl="3" marL="205699" algn="l">
              <a:lnSpc>
                <a:spcPct val="90000"/>
              </a:lnSpc>
              <a:spcBef>
                <a:spcPts val="0"/>
              </a:spcBef>
              <a:buClr>
                <a:schemeClr val="lt2"/>
              </a:buClr>
              <a:buSzPts val="2400"/>
              <a:buFont typeface="Arial"/>
              <a:buNone/>
              <a:defRPr/>
            </a:lvl4pPr>
            <a:lvl5pPr indent="-53299" lvl="4" marL="205699" algn="l">
              <a:lnSpc>
                <a:spcPct val="90000"/>
              </a:lnSpc>
              <a:spcBef>
                <a:spcPts val="0"/>
              </a:spcBef>
              <a:buClr>
                <a:schemeClr val="lt2"/>
              </a:buClr>
              <a:buSzPts val="2400"/>
              <a:buFont typeface="Arial"/>
              <a:buNone/>
              <a:defRPr/>
            </a:lvl5pPr>
            <a:lvl6pPr indent="-53299" lvl="5" marL="205699" algn="l">
              <a:lnSpc>
                <a:spcPct val="90000"/>
              </a:lnSpc>
              <a:spcBef>
                <a:spcPts val="0"/>
              </a:spcBef>
              <a:buClr>
                <a:schemeClr val="lt2"/>
              </a:buClr>
              <a:buSzPts val="2400"/>
              <a:buFont typeface="Arial"/>
              <a:buNone/>
              <a:defRPr/>
            </a:lvl6pPr>
            <a:lvl7pPr indent="-53299" lvl="6" marL="205699" algn="l">
              <a:lnSpc>
                <a:spcPct val="90000"/>
              </a:lnSpc>
              <a:spcBef>
                <a:spcPts val="0"/>
              </a:spcBef>
              <a:buClr>
                <a:schemeClr val="lt2"/>
              </a:buClr>
              <a:buSzPts val="2400"/>
              <a:buFont typeface="Arial"/>
              <a:buNone/>
              <a:defRPr/>
            </a:lvl7pPr>
            <a:lvl8pPr indent="-53299" lvl="7" marL="205699" algn="l">
              <a:lnSpc>
                <a:spcPct val="90000"/>
              </a:lnSpc>
              <a:spcBef>
                <a:spcPts val="0"/>
              </a:spcBef>
              <a:buClr>
                <a:schemeClr val="lt2"/>
              </a:buClr>
              <a:buSzPts val="2400"/>
              <a:buFont typeface="Arial"/>
              <a:buNone/>
              <a:defRPr/>
            </a:lvl8pPr>
            <a:lvl9pPr indent="-53299" lvl="8" marL="205699" algn="l">
              <a:lnSpc>
                <a:spcPct val="90000"/>
              </a:lnSpc>
              <a:spcBef>
                <a:spcPts val="0"/>
              </a:spcBef>
              <a:buClr>
                <a:schemeClr val="lt2"/>
              </a:buClr>
              <a:buSzPts val="2400"/>
              <a:buFont typeface="Arial"/>
              <a:buNone/>
              <a:defRPr/>
            </a:lvl9pPr>
          </a:lstStyle>
          <a:p>
            <a:pPr indent="-205699" lvl="0" marL="205699" rtl="0" algn="l">
              <a:spcBef>
                <a:spcPts val="0"/>
              </a:spcBef>
              <a:spcAft>
                <a:spcPts val="0"/>
              </a:spcAft>
              <a:buClr>
                <a:schemeClr val="lt2"/>
              </a:buClr>
              <a:buSzPts val="2400"/>
              <a:buFont typeface="Arial"/>
              <a:buChar char="●"/>
            </a:pPr>
            <a:fld id="{00000000-1234-1234-1234-123412341234}" type="slidenum">
              <a:rPr lang="en-US"/>
              <a:t>‹#›</a:t>
            </a:fld>
            <a:endParaRPr/>
          </a:p>
        </p:txBody>
      </p:sp>
      <p:sp>
        <p:nvSpPr>
          <p:cNvPr id="88" name="Google Shape;88;p17"/>
          <p:cNvSpPr txBox="1"/>
          <p:nvPr>
            <p:ph idx="11" type="ftr"/>
          </p:nvPr>
        </p:nvSpPr>
        <p:spPr>
          <a:xfrm>
            <a:off x="3721696" y="6129337"/>
            <a:ext cx="7481160" cy="411581"/>
          </a:xfrm>
          <a:prstGeom prst="rect">
            <a:avLst/>
          </a:prstGeom>
          <a:noFill/>
          <a:ln>
            <a:noFill/>
          </a:ln>
        </p:spPr>
        <p:txBody>
          <a:bodyPr anchorCtr="0" anchor="b" bIns="0" lIns="90000" spcFirstLastPara="1" rIns="90000" wrap="square" tIns="0">
            <a:noAutofit/>
          </a:bodyPr>
          <a:lstStyle>
            <a:lvl1pPr lvl="0" algn="r">
              <a:lnSpc>
                <a:spcPct val="9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edium Blue Frame Divider">
  <p:cSld name="Medium Blue Frame Divider">
    <p:spTree>
      <p:nvGrpSpPr>
        <p:cNvPr id="89" name="Shape 89"/>
        <p:cNvGrpSpPr/>
        <p:nvPr/>
      </p:nvGrpSpPr>
      <p:grpSpPr>
        <a:xfrm>
          <a:off x="0" y="0"/>
          <a:ext cx="0" cy="0"/>
          <a:chOff x="0" y="0"/>
          <a:chExt cx="0" cy="0"/>
        </a:xfrm>
      </p:grpSpPr>
      <p:sp>
        <p:nvSpPr>
          <p:cNvPr id="90" name="Google Shape;90;p18"/>
          <p:cNvSpPr txBox="1"/>
          <p:nvPr>
            <p:ph idx="1" type="body"/>
          </p:nvPr>
        </p:nvSpPr>
        <p:spPr>
          <a:xfrm>
            <a:off x="288994" y="2871000"/>
            <a:ext cx="8522208" cy="2735980"/>
          </a:xfrm>
          <a:prstGeom prst="rect">
            <a:avLst/>
          </a:prstGeom>
          <a:noFill/>
          <a:ln>
            <a:noFill/>
          </a:ln>
        </p:spPr>
        <p:txBody>
          <a:bodyPr anchorCtr="0" anchor="t" bIns="91425" lIns="91425" spcFirstLastPara="1" rIns="91425" wrap="square" tIns="91425">
            <a:noAutofit/>
          </a:bodyPr>
          <a:lstStyle>
            <a:lvl1pPr indent="-228600" lvl="0" marL="457200" algn="l">
              <a:lnSpc>
                <a:spcPct val="90000"/>
              </a:lnSpc>
              <a:spcBef>
                <a:spcPts val="0"/>
              </a:spcBef>
              <a:spcAft>
                <a:spcPts val="0"/>
              </a:spcAft>
              <a:buClr>
                <a:schemeClr val="dk1"/>
              </a:buClr>
              <a:buSzPts val="2600"/>
              <a:buFont typeface="Arial"/>
              <a:buNone/>
              <a:defRPr sz="2600">
                <a:latin typeface="Arial"/>
                <a:ea typeface="Arial"/>
                <a:cs typeface="Arial"/>
                <a:sym typeface="Arial"/>
              </a:defRPr>
            </a:lvl1pPr>
            <a:lvl2pPr indent="-228600" lvl="1" marL="914400" algn="l">
              <a:lnSpc>
                <a:spcPct val="90000"/>
              </a:lnSpc>
              <a:spcBef>
                <a:spcPts val="0"/>
              </a:spcBef>
              <a:spcAft>
                <a:spcPts val="0"/>
              </a:spcAft>
              <a:buClr>
                <a:schemeClr val="dk1"/>
              </a:buClr>
              <a:buSzPts val="1800"/>
              <a:buFont typeface="Arial"/>
              <a:buNone/>
              <a:defRPr sz="2000"/>
            </a:lvl2pPr>
            <a:lvl3pPr indent="-228600" lvl="2" marL="1371600" algn="l">
              <a:lnSpc>
                <a:spcPct val="90000"/>
              </a:lnSpc>
              <a:spcBef>
                <a:spcPts val="0"/>
              </a:spcBef>
              <a:spcAft>
                <a:spcPts val="0"/>
              </a:spcAft>
              <a:buClr>
                <a:schemeClr val="dk1"/>
              </a:buClr>
              <a:buSzPts val="2000"/>
              <a:buFont typeface="Arial"/>
              <a:buNone/>
              <a:defRPr sz="2000"/>
            </a:lvl3pPr>
            <a:lvl4pPr indent="-228600" lvl="3" marL="1828800" algn="l">
              <a:lnSpc>
                <a:spcPct val="90000"/>
              </a:lnSpc>
              <a:spcBef>
                <a:spcPts val="0"/>
              </a:spcBef>
              <a:spcAft>
                <a:spcPts val="0"/>
              </a:spcAft>
              <a:buClr>
                <a:schemeClr val="dk1"/>
              </a:buClr>
              <a:buSzPts val="2000"/>
              <a:buFont typeface="Arial"/>
              <a:buNone/>
              <a:defRPr sz="2000"/>
            </a:lvl4pPr>
            <a:lvl5pPr indent="-228600" lvl="4" marL="2286000" algn="l">
              <a:lnSpc>
                <a:spcPct val="90000"/>
              </a:lnSpc>
              <a:spcBef>
                <a:spcPts val="0"/>
              </a:spcBef>
              <a:spcAft>
                <a:spcPts val="0"/>
              </a:spcAft>
              <a:buClr>
                <a:schemeClr val="dk1"/>
              </a:buClr>
              <a:buSzPts val="2000"/>
              <a:buFont typeface="Arial"/>
              <a:buNone/>
              <a:defRPr sz="2000"/>
            </a:lvl5pPr>
            <a:lvl6pPr indent="-228600" lvl="5" marL="2743200" algn="l">
              <a:lnSpc>
                <a:spcPct val="90000"/>
              </a:lnSpc>
              <a:spcBef>
                <a:spcPts val="0"/>
              </a:spcBef>
              <a:spcAft>
                <a:spcPts val="0"/>
              </a:spcAft>
              <a:buClr>
                <a:schemeClr val="dk1"/>
              </a:buClr>
              <a:buSzPts val="2000"/>
              <a:buFont typeface="Arial"/>
              <a:buNone/>
              <a:defRPr sz="2000"/>
            </a:lvl6pPr>
            <a:lvl7pPr indent="-228600" lvl="6" marL="3200400" algn="l">
              <a:lnSpc>
                <a:spcPct val="90000"/>
              </a:lnSpc>
              <a:spcBef>
                <a:spcPts val="0"/>
              </a:spcBef>
              <a:spcAft>
                <a:spcPts val="0"/>
              </a:spcAft>
              <a:buClr>
                <a:schemeClr val="dk1"/>
              </a:buClr>
              <a:buSzPts val="2000"/>
              <a:buFont typeface="Arial"/>
              <a:buNone/>
              <a:defRPr sz="2000"/>
            </a:lvl7pPr>
            <a:lvl8pPr indent="-228600" lvl="7" marL="3657600" algn="l">
              <a:lnSpc>
                <a:spcPct val="90000"/>
              </a:lnSpc>
              <a:spcBef>
                <a:spcPts val="0"/>
              </a:spcBef>
              <a:spcAft>
                <a:spcPts val="0"/>
              </a:spcAft>
              <a:buClr>
                <a:schemeClr val="dk1"/>
              </a:buClr>
              <a:buSzPts val="2000"/>
              <a:buFont typeface="Arial"/>
              <a:buNone/>
              <a:defRPr sz="2000"/>
            </a:lvl8pPr>
            <a:lvl9pPr indent="-228600" lvl="8" marL="4114800" algn="l">
              <a:lnSpc>
                <a:spcPct val="90000"/>
              </a:lnSpc>
              <a:spcBef>
                <a:spcPts val="0"/>
              </a:spcBef>
              <a:spcAft>
                <a:spcPts val="0"/>
              </a:spcAft>
              <a:buClr>
                <a:schemeClr val="dk1"/>
              </a:buClr>
              <a:buSzPts val="2000"/>
              <a:buFont typeface="Arial"/>
              <a:buNone/>
              <a:defRPr sz="2000"/>
            </a:lvl9pPr>
          </a:lstStyle>
          <a:p/>
        </p:txBody>
      </p:sp>
      <p:sp>
        <p:nvSpPr>
          <p:cNvPr id="91" name="Google Shape;91;p18"/>
          <p:cNvSpPr/>
          <p:nvPr/>
        </p:nvSpPr>
        <p:spPr>
          <a:xfrm>
            <a:off x="377894" y="2716146"/>
            <a:ext cx="8522208" cy="54864"/>
          </a:xfrm>
          <a:prstGeom prst="rect">
            <a:avLst/>
          </a:prstGeom>
          <a:solidFill>
            <a:srgbClr val="32DAC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150">
              <a:solidFill>
                <a:srgbClr val="FFFFFF"/>
              </a:solidFill>
              <a:latin typeface="Arial"/>
              <a:ea typeface="Arial"/>
              <a:cs typeface="Arial"/>
              <a:sym typeface="Arial"/>
            </a:endParaRPr>
          </a:p>
        </p:txBody>
      </p:sp>
      <p:sp>
        <p:nvSpPr>
          <p:cNvPr id="92" name="Google Shape;92;p18"/>
          <p:cNvSpPr txBox="1"/>
          <p:nvPr>
            <p:ph type="title"/>
          </p:nvPr>
        </p:nvSpPr>
        <p:spPr>
          <a:xfrm>
            <a:off x="288995" y="685800"/>
            <a:ext cx="8522208" cy="1957353"/>
          </a:xfrm>
          <a:prstGeom prst="rect">
            <a:avLst/>
          </a:prstGeom>
          <a:noFill/>
          <a:ln>
            <a:noFill/>
          </a:ln>
        </p:spPr>
        <p:txBody>
          <a:bodyPr anchorCtr="0" anchor="b" bIns="91425" lIns="91425" spcFirstLastPara="1" rIns="91425" wrap="square" tIns="91425">
            <a:noAutofit/>
          </a:bodyPr>
          <a:lstStyle>
            <a:lvl1pPr lvl="0" algn="l">
              <a:lnSpc>
                <a:spcPct val="90000"/>
              </a:lnSpc>
              <a:spcBef>
                <a:spcPts val="0"/>
              </a:spcBef>
              <a:spcAft>
                <a:spcPts val="0"/>
              </a:spcAft>
              <a:buClr>
                <a:schemeClr val="dk1"/>
              </a:buClr>
              <a:buSzPts val="3200"/>
              <a:buFont typeface="Arial"/>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3" name="Google Shape;93;p18"/>
          <p:cNvSpPr txBox="1"/>
          <p:nvPr>
            <p:ph idx="12" type="sldNum"/>
          </p:nvPr>
        </p:nvSpPr>
        <p:spPr>
          <a:xfrm>
            <a:off x="11202856" y="6301811"/>
            <a:ext cx="684344" cy="365125"/>
          </a:xfrm>
          <a:prstGeom prst="rect">
            <a:avLst/>
          </a:prstGeom>
          <a:noFill/>
          <a:ln>
            <a:noFill/>
          </a:ln>
        </p:spPr>
        <p:txBody>
          <a:bodyPr anchorCtr="0" anchor="ctr" bIns="45700" lIns="91425" spcFirstLastPara="1" rIns="91425" wrap="square" tIns="45700">
            <a:noAutofit/>
          </a:bodyPr>
          <a:lstStyle>
            <a:lvl1pPr indent="-53299" lvl="0" marL="205699" algn="l">
              <a:lnSpc>
                <a:spcPct val="90000"/>
              </a:lnSpc>
              <a:spcBef>
                <a:spcPts val="0"/>
              </a:spcBef>
              <a:buClr>
                <a:schemeClr val="lt2"/>
              </a:buClr>
              <a:buSzPts val="2400"/>
              <a:buFont typeface="Arial"/>
              <a:buNone/>
              <a:defRPr/>
            </a:lvl1pPr>
            <a:lvl2pPr indent="-53299" lvl="1" marL="205699" algn="l">
              <a:lnSpc>
                <a:spcPct val="90000"/>
              </a:lnSpc>
              <a:spcBef>
                <a:spcPts val="0"/>
              </a:spcBef>
              <a:buClr>
                <a:schemeClr val="lt2"/>
              </a:buClr>
              <a:buSzPts val="2400"/>
              <a:buFont typeface="Arial"/>
              <a:buNone/>
              <a:defRPr/>
            </a:lvl2pPr>
            <a:lvl3pPr indent="-53299" lvl="2" marL="205699" algn="l">
              <a:lnSpc>
                <a:spcPct val="90000"/>
              </a:lnSpc>
              <a:spcBef>
                <a:spcPts val="0"/>
              </a:spcBef>
              <a:buClr>
                <a:schemeClr val="lt2"/>
              </a:buClr>
              <a:buSzPts val="2400"/>
              <a:buFont typeface="Arial"/>
              <a:buNone/>
              <a:defRPr/>
            </a:lvl3pPr>
            <a:lvl4pPr indent="-53299" lvl="3" marL="205699" algn="l">
              <a:lnSpc>
                <a:spcPct val="90000"/>
              </a:lnSpc>
              <a:spcBef>
                <a:spcPts val="0"/>
              </a:spcBef>
              <a:buClr>
                <a:schemeClr val="lt2"/>
              </a:buClr>
              <a:buSzPts val="2400"/>
              <a:buFont typeface="Arial"/>
              <a:buNone/>
              <a:defRPr/>
            </a:lvl4pPr>
            <a:lvl5pPr indent="-53299" lvl="4" marL="205699" algn="l">
              <a:lnSpc>
                <a:spcPct val="90000"/>
              </a:lnSpc>
              <a:spcBef>
                <a:spcPts val="0"/>
              </a:spcBef>
              <a:buClr>
                <a:schemeClr val="lt2"/>
              </a:buClr>
              <a:buSzPts val="2400"/>
              <a:buFont typeface="Arial"/>
              <a:buNone/>
              <a:defRPr/>
            </a:lvl5pPr>
            <a:lvl6pPr indent="-53299" lvl="5" marL="205699" algn="l">
              <a:lnSpc>
                <a:spcPct val="90000"/>
              </a:lnSpc>
              <a:spcBef>
                <a:spcPts val="0"/>
              </a:spcBef>
              <a:buClr>
                <a:schemeClr val="lt2"/>
              </a:buClr>
              <a:buSzPts val="2400"/>
              <a:buFont typeface="Arial"/>
              <a:buNone/>
              <a:defRPr/>
            </a:lvl6pPr>
            <a:lvl7pPr indent="-53299" lvl="6" marL="205699" algn="l">
              <a:lnSpc>
                <a:spcPct val="90000"/>
              </a:lnSpc>
              <a:spcBef>
                <a:spcPts val="0"/>
              </a:spcBef>
              <a:buClr>
                <a:schemeClr val="lt2"/>
              </a:buClr>
              <a:buSzPts val="2400"/>
              <a:buFont typeface="Arial"/>
              <a:buNone/>
              <a:defRPr/>
            </a:lvl7pPr>
            <a:lvl8pPr indent="-53299" lvl="7" marL="205699" algn="l">
              <a:lnSpc>
                <a:spcPct val="90000"/>
              </a:lnSpc>
              <a:spcBef>
                <a:spcPts val="0"/>
              </a:spcBef>
              <a:buClr>
                <a:schemeClr val="lt2"/>
              </a:buClr>
              <a:buSzPts val="2400"/>
              <a:buFont typeface="Arial"/>
              <a:buNone/>
              <a:defRPr/>
            </a:lvl8pPr>
            <a:lvl9pPr indent="-53299" lvl="8" marL="205699" algn="l">
              <a:lnSpc>
                <a:spcPct val="90000"/>
              </a:lnSpc>
              <a:spcBef>
                <a:spcPts val="0"/>
              </a:spcBef>
              <a:buClr>
                <a:schemeClr val="lt2"/>
              </a:buClr>
              <a:buSzPts val="2400"/>
              <a:buFont typeface="Arial"/>
              <a:buNone/>
              <a:defRPr/>
            </a:lvl9pPr>
          </a:lstStyle>
          <a:p>
            <a:pPr indent="-205699" lvl="0" marL="205699" rtl="0" algn="l">
              <a:spcBef>
                <a:spcPts val="0"/>
              </a:spcBef>
              <a:spcAft>
                <a:spcPts val="0"/>
              </a:spcAft>
              <a:buClr>
                <a:schemeClr val="lt2"/>
              </a:buClr>
              <a:buSzPts val="2400"/>
              <a:buFont typeface="Arial"/>
              <a:buChar char="●"/>
            </a:pPr>
            <a:fld id="{00000000-1234-1234-1234-123412341234}" type="slidenum">
              <a:rPr lang="en-US"/>
              <a:t>‹#›</a:t>
            </a:fld>
            <a:endParaRPr/>
          </a:p>
        </p:txBody>
      </p:sp>
      <p:sp>
        <p:nvSpPr>
          <p:cNvPr id="94" name="Google Shape;94;p18"/>
          <p:cNvSpPr txBox="1"/>
          <p:nvPr>
            <p:ph idx="11" type="ftr"/>
          </p:nvPr>
        </p:nvSpPr>
        <p:spPr>
          <a:xfrm>
            <a:off x="3721696" y="6129337"/>
            <a:ext cx="7481160" cy="411581"/>
          </a:xfrm>
          <a:prstGeom prst="rect">
            <a:avLst/>
          </a:prstGeom>
          <a:noFill/>
          <a:ln>
            <a:noFill/>
          </a:ln>
        </p:spPr>
        <p:txBody>
          <a:bodyPr anchorCtr="0" anchor="b" bIns="0" lIns="90000" spcFirstLastPara="1" rIns="90000" wrap="square" tIns="0">
            <a:noAutofit/>
          </a:bodyPr>
          <a:lstStyle>
            <a:lvl1pPr lvl="0" algn="r">
              <a:lnSpc>
                <a:spcPct val="9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range Frame Divider">
  <p:cSld name="Orange Frame Divider">
    <p:spTree>
      <p:nvGrpSpPr>
        <p:cNvPr id="95" name="Shape 95"/>
        <p:cNvGrpSpPr/>
        <p:nvPr/>
      </p:nvGrpSpPr>
      <p:grpSpPr>
        <a:xfrm>
          <a:off x="0" y="0"/>
          <a:ext cx="0" cy="0"/>
          <a:chOff x="0" y="0"/>
          <a:chExt cx="0" cy="0"/>
        </a:xfrm>
      </p:grpSpPr>
      <p:sp>
        <p:nvSpPr>
          <p:cNvPr id="96" name="Google Shape;96;p19"/>
          <p:cNvSpPr txBox="1"/>
          <p:nvPr>
            <p:ph idx="1" type="body"/>
          </p:nvPr>
        </p:nvSpPr>
        <p:spPr>
          <a:xfrm>
            <a:off x="288994" y="2871000"/>
            <a:ext cx="8522208" cy="2735980"/>
          </a:xfrm>
          <a:prstGeom prst="rect">
            <a:avLst/>
          </a:prstGeom>
          <a:noFill/>
          <a:ln>
            <a:noFill/>
          </a:ln>
        </p:spPr>
        <p:txBody>
          <a:bodyPr anchorCtr="0" anchor="t" bIns="91425" lIns="91425" spcFirstLastPara="1" rIns="91425" wrap="square" tIns="91425">
            <a:noAutofit/>
          </a:bodyPr>
          <a:lstStyle>
            <a:lvl1pPr indent="-228600" lvl="0" marL="457200" algn="l">
              <a:lnSpc>
                <a:spcPct val="90000"/>
              </a:lnSpc>
              <a:spcBef>
                <a:spcPts val="0"/>
              </a:spcBef>
              <a:spcAft>
                <a:spcPts val="0"/>
              </a:spcAft>
              <a:buClr>
                <a:schemeClr val="dk1"/>
              </a:buClr>
              <a:buSzPts val="2600"/>
              <a:buFont typeface="Arial"/>
              <a:buNone/>
              <a:defRPr sz="2600">
                <a:latin typeface="Arial"/>
                <a:ea typeface="Arial"/>
                <a:cs typeface="Arial"/>
                <a:sym typeface="Arial"/>
              </a:defRPr>
            </a:lvl1pPr>
            <a:lvl2pPr indent="-228600" lvl="1" marL="914400" algn="l">
              <a:lnSpc>
                <a:spcPct val="90000"/>
              </a:lnSpc>
              <a:spcBef>
                <a:spcPts val="0"/>
              </a:spcBef>
              <a:spcAft>
                <a:spcPts val="0"/>
              </a:spcAft>
              <a:buClr>
                <a:schemeClr val="dk1"/>
              </a:buClr>
              <a:buSzPts val="1800"/>
              <a:buFont typeface="Arial"/>
              <a:buNone/>
              <a:defRPr sz="2000"/>
            </a:lvl2pPr>
            <a:lvl3pPr indent="-228600" lvl="2" marL="1371600" algn="l">
              <a:lnSpc>
                <a:spcPct val="90000"/>
              </a:lnSpc>
              <a:spcBef>
                <a:spcPts val="0"/>
              </a:spcBef>
              <a:spcAft>
                <a:spcPts val="0"/>
              </a:spcAft>
              <a:buClr>
                <a:schemeClr val="dk1"/>
              </a:buClr>
              <a:buSzPts val="2000"/>
              <a:buFont typeface="Arial"/>
              <a:buNone/>
              <a:defRPr sz="2000"/>
            </a:lvl3pPr>
            <a:lvl4pPr indent="-228600" lvl="3" marL="1828800" algn="l">
              <a:lnSpc>
                <a:spcPct val="90000"/>
              </a:lnSpc>
              <a:spcBef>
                <a:spcPts val="0"/>
              </a:spcBef>
              <a:spcAft>
                <a:spcPts val="0"/>
              </a:spcAft>
              <a:buClr>
                <a:schemeClr val="dk1"/>
              </a:buClr>
              <a:buSzPts val="2000"/>
              <a:buFont typeface="Arial"/>
              <a:buNone/>
              <a:defRPr sz="2000"/>
            </a:lvl4pPr>
            <a:lvl5pPr indent="-228600" lvl="4" marL="2286000" algn="l">
              <a:lnSpc>
                <a:spcPct val="90000"/>
              </a:lnSpc>
              <a:spcBef>
                <a:spcPts val="0"/>
              </a:spcBef>
              <a:spcAft>
                <a:spcPts val="0"/>
              </a:spcAft>
              <a:buClr>
                <a:schemeClr val="dk1"/>
              </a:buClr>
              <a:buSzPts val="2000"/>
              <a:buFont typeface="Arial"/>
              <a:buNone/>
              <a:defRPr sz="2000"/>
            </a:lvl5pPr>
            <a:lvl6pPr indent="-228600" lvl="5" marL="2743200" algn="l">
              <a:lnSpc>
                <a:spcPct val="90000"/>
              </a:lnSpc>
              <a:spcBef>
                <a:spcPts val="0"/>
              </a:spcBef>
              <a:spcAft>
                <a:spcPts val="0"/>
              </a:spcAft>
              <a:buClr>
                <a:schemeClr val="dk1"/>
              </a:buClr>
              <a:buSzPts val="2000"/>
              <a:buFont typeface="Arial"/>
              <a:buNone/>
              <a:defRPr sz="2000"/>
            </a:lvl6pPr>
            <a:lvl7pPr indent="-228600" lvl="6" marL="3200400" algn="l">
              <a:lnSpc>
                <a:spcPct val="90000"/>
              </a:lnSpc>
              <a:spcBef>
                <a:spcPts val="0"/>
              </a:spcBef>
              <a:spcAft>
                <a:spcPts val="0"/>
              </a:spcAft>
              <a:buClr>
                <a:schemeClr val="dk1"/>
              </a:buClr>
              <a:buSzPts val="2000"/>
              <a:buFont typeface="Arial"/>
              <a:buNone/>
              <a:defRPr sz="2000"/>
            </a:lvl7pPr>
            <a:lvl8pPr indent="-228600" lvl="7" marL="3657600" algn="l">
              <a:lnSpc>
                <a:spcPct val="90000"/>
              </a:lnSpc>
              <a:spcBef>
                <a:spcPts val="0"/>
              </a:spcBef>
              <a:spcAft>
                <a:spcPts val="0"/>
              </a:spcAft>
              <a:buClr>
                <a:schemeClr val="dk1"/>
              </a:buClr>
              <a:buSzPts val="2000"/>
              <a:buFont typeface="Arial"/>
              <a:buNone/>
              <a:defRPr sz="2000"/>
            </a:lvl8pPr>
            <a:lvl9pPr indent="-228600" lvl="8" marL="4114800" algn="l">
              <a:lnSpc>
                <a:spcPct val="90000"/>
              </a:lnSpc>
              <a:spcBef>
                <a:spcPts val="0"/>
              </a:spcBef>
              <a:spcAft>
                <a:spcPts val="0"/>
              </a:spcAft>
              <a:buClr>
                <a:schemeClr val="dk1"/>
              </a:buClr>
              <a:buSzPts val="2000"/>
              <a:buFont typeface="Arial"/>
              <a:buNone/>
              <a:defRPr sz="2000"/>
            </a:lvl9pPr>
          </a:lstStyle>
          <a:p/>
        </p:txBody>
      </p:sp>
      <p:sp>
        <p:nvSpPr>
          <p:cNvPr id="97" name="Google Shape;97;p19"/>
          <p:cNvSpPr/>
          <p:nvPr/>
        </p:nvSpPr>
        <p:spPr>
          <a:xfrm>
            <a:off x="377894" y="2716146"/>
            <a:ext cx="8522208" cy="54864"/>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150">
              <a:solidFill>
                <a:srgbClr val="FFFFFF"/>
              </a:solidFill>
              <a:latin typeface="Arial"/>
              <a:ea typeface="Arial"/>
              <a:cs typeface="Arial"/>
              <a:sym typeface="Arial"/>
            </a:endParaRPr>
          </a:p>
        </p:txBody>
      </p:sp>
      <p:sp>
        <p:nvSpPr>
          <p:cNvPr id="98" name="Google Shape;98;p19"/>
          <p:cNvSpPr txBox="1"/>
          <p:nvPr>
            <p:ph type="title"/>
          </p:nvPr>
        </p:nvSpPr>
        <p:spPr>
          <a:xfrm>
            <a:off x="288995" y="685800"/>
            <a:ext cx="8522208" cy="1957353"/>
          </a:xfrm>
          <a:prstGeom prst="rect">
            <a:avLst/>
          </a:prstGeom>
          <a:noFill/>
          <a:ln>
            <a:noFill/>
          </a:ln>
        </p:spPr>
        <p:txBody>
          <a:bodyPr anchorCtr="0" anchor="b" bIns="91425" lIns="91425" spcFirstLastPara="1" rIns="91425" wrap="square" tIns="91425">
            <a:noAutofit/>
          </a:bodyPr>
          <a:lstStyle>
            <a:lvl1pPr lvl="0" algn="l">
              <a:lnSpc>
                <a:spcPct val="90000"/>
              </a:lnSpc>
              <a:spcBef>
                <a:spcPts val="0"/>
              </a:spcBef>
              <a:spcAft>
                <a:spcPts val="0"/>
              </a:spcAft>
              <a:buClr>
                <a:schemeClr val="dk1"/>
              </a:buClr>
              <a:buSzPts val="3200"/>
              <a:buFont typeface="Arial"/>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9" name="Google Shape;99;p19"/>
          <p:cNvSpPr txBox="1"/>
          <p:nvPr>
            <p:ph idx="12" type="sldNum"/>
          </p:nvPr>
        </p:nvSpPr>
        <p:spPr>
          <a:xfrm>
            <a:off x="11202856" y="6301811"/>
            <a:ext cx="684344" cy="365125"/>
          </a:xfrm>
          <a:prstGeom prst="rect">
            <a:avLst/>
          </a:prstGeom>
          <a:noFill/>
          <a:ln>
            <a:noFill/>
          </a:ln>
        </p:spPr>
        <p:txBody>
          <a:bodyPr anchorCtr="0" anchor="ctr" bIns="45700" lIns="91425" spcFirstLastPara="1" rIns="91425" wrap="square" tIns="45700">
            <a:noAutofit/>
          </a:bodyPr>
          <a:lstStyle>
            <a:lvl1pPr indent="-53299" lvl="0" marL="205699" algn="l">
              <a:lnSpc>
                <a:spcPct val="90000"/>
              </a:lnSpc>
              <a:spcBef>
                <a:spcPts val="0"/>
              </a:spcBef>
              <a:buClr>
                <a:schemeClr val="lt2"/>
              </a:buClr>
              <a:buSzPts val="2400"/>
              <a:buFont typeface="Arial"/>
              <a:buNone/>
              <a:defRPr/>
            </a:lvl1pPr>
            <a:lvl2pPr indent="-53299" lvl="1" marL="205699" algn="l">
              <a:lnSpc>
                <a:spcPct val="90000"/>
              </a:lnSpc>
              <a:spcBef>
                <a:spcPts val="0"/>
              </a:spcBef>
              <a:buClr>
                <a:schemeClr val="lt2"/>
              </a:buClr>
              <a:buSzPts val="2400"/>
              <a:buFont typeface="Arial"/>
              <a:buNone/>
              <a:defRPr/>
            </a:lvl2pPr>
            <a:lvl3pPr indent="-53299" lvl="2" marL="205699" algn="l">
              <a:lnSpc>
                <a:spcPct val="90000"/>
              </a:lnSpc>
              <a:spcBef>
                <a:spcPts val="0"/>
              </a:spcBef>
              <a:buClr>
                <a:schemeClr val="lt2"/>
              </a:buClr>
              <a:buSzPts val="2400"/>
              <a:buFont typeface="Arial"/>
              <a:buNone/>
              <a:defRPr/>
            </a:lvl3pPr>
            <a:lvl4pPr indent="-53299" lvl="3" marL="205699" algn="l">
              <a:lnSpc>
                <a:spcPct val="90000"/>
              </a:lnSpc>
              <a:spcBef>
                <a:spcPts val="0"/>
              </a:spcBef>
              <a:buClr>
                <a:schemeClr val="lt2"/>
              </a:buClr>
              <a:buSzPts val="2400"/>
              <a:buFont typeface="Arial"/>
              <a:buNone/>
              <a:defRPr/>
            </a:lvl4pPr>
            <a:lvl5pPr indent="-53299" lvl="4" marL="205699" algn="l">
              <a:lnSpc>
                <a:spcPct val="90000"/>
              </a:lnSpc>
              <a:spcBef>
                <a:spcPts val="0"/>
              </a:spcBef>
              <a:buClr>
                <a:schemeClr val="lt2"/>
              </a:buClr>
              <a:buSzPts val="2400"/>
              <a:buFont typeface="Arial"/>
              <a:buNone/>
              <a:defRPr/>
            </a:lvl5pPr>
            <a:lvl6pPr indent="-53299" lvl="5" marL="205699" algn="l">
              <a:lnSpc>
                <a:spcPct val="90000"/>
              </a:lnSpc>
              <a:spcBef>
                <a:spcPts val="0"/>
              </a:spcBef>
              <a:buClr>
                <a:schemeClr val="lt2"/>
              </a:buClr>
              <a:buSzPts val="2400"/>
              <a:buFont typeface="Arial"/>
              <a:buNone/>
              <a:defRPr/>
            </a:lvl6pPr>
            <a:lvl7pPr indent="-53299" lvl="6" marL="205699" algn="l">
              <a:lnSpc>
                <a:spcPct val="90000"/>
              </a:lnSpc>
              <a:spcBef>
                <a:spcPts val="0"/>
              </a:spcBef>
              <a:buClr>
                <a:schemeClr val="lt2"/>
              </a:buClr>
              <a:buSzPts val="2400"/>
              <a:buFont typeface="Arial"/>
              <a:buNone/>
              <a:defRPr/>
            </a:lvl7pPr>
            <a:lvl8pPr indent="-53299" lvl="7" marL="205699" algn="l">
              <a:lnSpc>
                <a:spcPct val="90000"/>
              </a:lnSpc>
              <a:spcBef>
                <a:spcPts val="0"/>
              </a:spcBef>
              <a:buClr>
                <a:schemeClr val="lt2"/>
              </a:buClr>
              <a:buSzPts val="2400"/>
              <a:buFont typeface="Arial"/>
              <a:buNone/>
              <a:defRPr/>
            </a:lvl8pPr>
            <a:lvl9pPr indent="-53299" lvl="8" marL="205699" algn="l">
              <a:lnSpc>
                <a:spcPct val="90000"/>
              </a:lnSpc>
              <a:spcBef>
                <a:spcPts val="0"/>
              </a:spcBef>
              <a:buClr>
                <a:schemeClr val="lt2"/>
              </a:buClr>
              <a:buSzPts val="2400"/>
              <a:buFont typeface="Arial"/>
              <a:buNone/>
              <a:defRPr/>
            </a:lvl9pPr>
          </a:lstStyle>
          <a:p>
            <a:pPr indent="-205699" lvl="0" marL="205699" rtl="0" algn="l">
              <a:spcBef>
                <a:spcPts val="0"/>
              </a:spcBef>
              <a:spcAft>
                <a:spcPts val="0"/>
              </a:spcAft>
              <a:buClr>
                <a:schemeClr val="lt2"/>
              </a:buClr>
              <a:buSzPts val="2400"/>
              <a:buFont typeface="Arial"/>
              <a:buChar char="●"/>
            </a:pPr>
            <a:fld id="{00000000-1234-1234-1234-123412341234}" type="slidenum">
              <a:rPr lang="en-US"/>
              <a:t>‹#›</a:t>
            </a:fld>
            <a:endParaRPr/>
          </a:p>
        </p:txBody>
      </p:sp>
      <p:sp>
        <p:nvSpPr>
          <p:cNvPr id="100" name="Google Shape;100;p19"/>
          <p:cNvSpPr txBox="1"/>
          <p:nvPr>
            <p:ph idx="11" type="ftr"/>
          </p:nvPr>
        </p:nvSpPr>
        <p:spPr>
          <a:xfrm>
            <a:off x="3721696" y="6129337"/>
            <a:ext cx="7481160" cy="411581"/>
          </a:xfrm>
          <a:prstGeom prst="rect">
            <a:avLst/>
          </a:prstGeom>
          <a:noFill/>
          <a:ln>
            <a:noFill/>
          </a:ln>
        </p:spPr>
        <p:txBody>
          <a:bodyPr anchorCtr="0" anchor="b" bIns="0" lIns="90000" spcFirstLastPara="1" rIns="90000" wrap="square" tIns="0">
            <a:noAutofit/>
          </a:bodyPr>
          <a:lstStyle>
            <a:lvl1pPr lvl="0" algn="r">
              <a:lnSpc>
                <a:spcPct val="9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Quote">
    <p:spTree>
      <p:nvGrpSpPr>
        <p:cNvPr id="101" name="Shape 101"/>
        <p:cNvGrpSpPr/>
        <p:nvPr/>
      </p:nvGrpSpPr>
      <p:grpSpPr>
        <a:xfrm>
          <a:off x="0" y="0"/>
          <a:ext cx="0" cy="0"/>
          <a:chOff x="0" y="0"/>
          <a:chExt cx="0" cy="0"/>
        </a:xfrm>
      </p:grpSpPr>
      <p:sp>
        <p:nvSpPr>
          <p:cNvPr id="102" name="Google Shape;102;p20"/>
          <p:cNvSpPr txBox="1"/>
          <p:nvPr>
            <p:ph idx="1" type="body"/>
          </p:nvPr>
        </p:nvSpPr>
        <p:spPr>
          <a:xfrm>
            <a:off x="512997" y="3989508"/>
            <a:ext cx="8228011" cy="533400"/>
          </a:xfrm>
          <a:prstGeom prst="rect">
            <a:avLst/>
          </a:prstGeom>
          <a:noFill/>
          <a:ln>
            <a:noFill/>
          </a:ln>
        </p:spPr>
        <p:txBody>
          <a:bodyPr anchorCtr="0" anchor="t" bIns="91425" lIns="91425" spcFirstLastPara="1" rIns="91425" wrap="square" tIns="91425">
            <a:noAutofit/>
          </a:bodyPr>
          <a:lstStyle>
            <a:lvl1pPr indent="-228600" lvl="0" marL="457200" algn="l">
              <a:lnSpc>
                <a:spcPct val="90000"/>
              </a:lnSpc>
              <a:spcBef>
                <a:spcPts val="0"/>
              </a:spcBef>
              <a:spcAft>
                <a:spcPts val="0"/>
              </a:spcAft>
              <a:buClr>
                <a:schemeClr val="dk1"/>
              </a:buClr>
              <a:buSzPts val="2600"/>
              <a:buFont typeface="Arial"/>
              <a:buNone/>
              <a:defRPr sz="2600">
                <a:latin typeface="Arial"/>
                <a:ea typeface="Arial"/>
                <a:cs typeface="Arial"/>
                <a:sym typeface="Arial"/>
              </a:defRPr>
            </a:lvl1pPr>
            <a:lvl2pPr indent="-228600" lvl="1" marL="914400" algn="l">
              <a:lnSpc>
                <a:spcPct val="90000"/>
              </a:lnSpc>
              <a:spcBef>
                <a:spcPts val="0"/>
              </a:spcBef>
              <a:spcAft>
                <a:spcPts val="0"/>
              </a:spcAft>
              <a:buClr>
                <a:schemeClr val="dk1"/>
              </a:buClr>
              <a:buSzPts val="1800"/>
              <a:buFont typeface="Arial"/>
              <a:buNone/>
              <a:defRPr sz="2000"/>
            </a:lvl2pPr>
            <a:lvl3pPr indent="-228600" lvl="2" marL="1371600" algn="l">
              <a:lnSpc>
                <a:spcPct val="90000"/>
              </a:lnSpc>
              <a:spcBef>
                <a:spcPts val="0"/>
              </a:spcBef>
              <a:spcAft>
                <a:spcPts val="0"/>
              </a:spcAft>
              <a:buClr>
                <a:schemeClr val="dk1"/>
              </a:buClr>
              <a:buSzPts val="2000"/>
              <a:buFont typeface="Arial"/>
              <a:buNone/>
              <a:defRPr sz="2000"/>
            </a:lvl3pPr>
            <a:lvl4pPr indent="-228600" lvl="3" marL="1828800" algn="l">
              <a:lnSpc>
                <a:spcPct val="90000"/>
              </a:lnSpc>
              <a:spcBef>
                <a:spcPts val="0"/>
              </a:spcBef>
              <a:spcAft>
                <a:spcPts val="0"/>
              </a:spcAft>
              <a:buClr>
                <a:schemeClr val="dk1"/>
              </a:buClr>
              <a:buSzPts val="2000"/>
              <a:buFont typeface="Arial"/>
              <a:buNone/>
              <a:defRPr sz="2000"/>
            </a:lvl4pPr>
            <a:lvl5pPr indent="-228600" lvl="4" marL="2286000" algn="l">
              <a:lnSpc>
                <a:spcPct val="90000"/>
              </a:lnSpc>
              <a:spcBef>
                <a:spcPts val="0"/>
              </a:spcBef>
              <a:spcAft>
                <a:spcPts val="0"/>
              </a:spcAft>
              <a:buClr>
                <a:schemeClr val="dk1"/>
              </a:buClr>
              <a:buSzPts val="2000"/>
              <a:buFont typeface="Arial"/>
              <a:buNone/>
              <a:defRPr sz="2000"/>
            </a:lvl5pPr>
            <a:lvl6pPr indent="-228600" lvl="5" marL="2743200" algn="l">
              <a:lnSpc>
                <a:spcPct val="90000"/>
              </a:lnSpc>
              <a:spcBef>
                <a:spcPts val="0"/>
              </a:spcBef>
              <a:spcAft>
                <a:spcPts val="0"/>
              </a:spcAft>
              <a:buClr>
                <a:schemeClr val="dk1"/>
              </a:buClr>
              <a:buSzPts val="2000"/>
              <a:buFont typeface="Arial"/>
              <a:buNone/>
              <a:defRPr sz="2000"/>
            </a:lvl6pPr>
            <a:lvl7pPr indent="-228600" lvl="6" marL="3200400" algn="l">
              <a:lnSpc>
                <a:spcPct val="90000"/>
              </a:lnSpc>
              <a:spcBef>
                <a:spcPts val="0"/>
              </a:spcBef>
              <a:spcAft>
                <a:spcPts val="0"/>
              </a:spcAft>
              <a:buClr>
                <a:schemeClr val="dk1"/>
              </a:buClr>
              <a:buSzPts val="2000"/>
              <a:buFont typeface="Arial"/>
              <a:buNone/>
              <a:defRPr sz="2000"/>
            </a:lvl7pPr>
            <a:lvl8pPr indent="-228600" lvl="7" marL="3657600" algn="l">
              <a:lnSpc>
                <a:spcPct val="90000"/>
              </a:lnSpc>
              <a:spcBef>
                <a:spcPts val="0"/>
              </a:spcBef>
              <a:spcAft>
                <a:spcPts val="0"/>
              </a:spcAft>
              <a:buClr>
                <a:schemeClr val="dk1"/>
              </a:buClr>
              <a:buSzPts val="2000"/>
              <a:buFont typeface="Arial"/>
              <a:buNone/>
              <a:defRPr sz="2000"/>
            </a:lvl8pPr>
            <a:lvl9pPr indent="-228600" lvl="8" marL="4114800" algn="l">
              <a:lnSpc>
                <a:spcPct val="90000"/>
              </a:lnSpc>
              <a:spcBef>
                <a:spcPts val="0"/>
              </a:spcBef>
              <a:spcAft>
                <a:spcPts val="0"/>
              </a:spcAft>
              <a:buClr>
                <a:schemeClr val="dk1"/>
              </a:buClr>
              <a:buSzPts val="2000"/>
              <a:buFont typeface="Arial"/>
              <a:buNone/>
              <a:defRPr sz="2000"/>
            </a:lvl9pPr>
          </a:lstStyle>
          <a:p/>
        </p:txBody>
      </p:sp>
      <p:sp>
        <p:nvSpPr>
          <p:cNvPr id="103" name="Google Shape;103;p20"/>
          <p:cNvSpPr txBox="1"/>
          <p:nvPr>
            <p:ph type="title"/>
          </p:nvPr>
        </p:nvSpPr>
        <p:spPr>
          <a:xfrm>
            <a:off x="284398" y="685800"/>
            <a:ext cx="9106250" cy="3075861"/>
          </a:xfrm>
          <a:prstGeom prst="rect">
            <a:avLst/>
          </a:prstGeom>
          <a:noFill/>
          <a:ln>
            <a:noFill/>
          </a:ln>
        </p:spPr>
        <p:txBody>
          <a:bodyPr anchorCtr="0" anchor="b" bIns="91425" lIns="91425" spcFirstLastPara="1" rIns="91425" wrap="square" tIns="91425">
            <a:noAutofit/>
          </a:bodyPr>
          <a:lstStyle>
            <a:lvl1pPr lvl="0" algn="l">
              <a:lnSpc>
                <a:spcPct val="90000"/>
              </a:lnSpc>
              <a:spcBef>
                <a:spcPts val="0"/>
              </a:spcBef>
              <a:spcAft>
                <a:spcPts val="0"/>
              </a:spcAft>
              <a:buClr>
                <a:schemeClr val="dk1"/>
              </a:buClr>
              <a:buSzPts val="4600"/>
              <a:buFont typeface="Arial"/>
              <a:buNone/>
              <a:defRPr sz="4600" cap="none">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4" name="Google Shape;104;p20"/>
          <p:cNvSpPr txBox="1"/>
          <p:nvPr>
            <p:ph idx="12" type="sldNum"/>
          </p:nvPr>
        </p:nvSpPr>
        <p:spPr>
          <a:xfrm>
            <a:off x="11202856" y="6301811"/>
            <a:ext cx="684344" cy="365125"/>
          </a:xfrm>
          <a:prstGeom prst="rect">
            <a:avLst/>
          </a:prstGeom>
          <a:noFill/>
          <a:ln>
            <a:noFill/>
          </a:ln>
        </p:spPr>
        <p:txBody>
          <a:bodyPr anchorCtr="0" anchor="ctr" bIns="45700" lIns="91425" spcFirstLastPara="1" rIns="91425" wrap="square" tIns="45700">
            <a:noAutofit/>
          </a:bodyPr>
          <a:lstStyle>
            <a:lvl1pPr indent="-53299" lvl="0" marL="205699" algn="l">
              <a:lnSpc>
                <a:spcPct val="90000"/>
              </a:lnSpc>
              <a:spcBef>
                <a:spcPts val="0"/>
              </a:spcBef>
              <a:buClr>
                <a:schemeClr val="lt2"/>
              </a:buClr>
              <a:buSzPts val="2400"/>
              <a:buFont typeface="Arial"/>
              <a:buNone/>
              <a:defRPr/>
            </a:lvl1pPr>
            <a:lvl2pPr indent="-53299" lvl="1" marL="205699" algn="l">
              <a:lnSpc>
                <a:spcPct val="90000"/>
              </a:lnSpc>
              <a:spcBef>
                <a:spcPts val="0"/>
              </a:spcBef>
              <a:buClr>
                <a:schemeClr val="lt2"/>
              </a:buClr>
              <a:buSzPts val="2400"/>
              <a:buFont typeface="Arial"/>
              <a:buNone/>
              <a:defRPr/>
            </a:lvl2pPr>
            <a:lvl3pPr indent="-53299" lvl="2" marL="205699" algn="l">
              <a:lnSpc>
                <a:spcPct val="90000"/>
              </a:lnSpc>
              <a:spcBef>
                <a:spcPts val="0"/>
              </a:spcBef>
              <a:buClr>
                <a:schemeClr val="lt2"/>
              </a:buClr>
              <a:buSzPts val="2400"/>
              <a:buFont typeface="Arial"/>
              <a:buNone/>
              <a:defRPr/>
            </a:lvl3pPr>
            <a:lvl4pPr indent="-53299" lvl="3" marL="205699" algn="l">
              <a:lnSpc>
                <a:spcPct val="90000"/>
              </a:lnSpc>
              <a:spcBef>
                <a:spcPts val="0"/>
              </a:spcBef>
              <a:buClr>
                <a:schemeClr val="lt2"/>
              </a:buClr>
              <a:buSzPts val="2400"/>
              <a:buFont typeface="Arial"/>
              <a:buNone/>
              <a:defRPr/>
            </a:lvl4pPr>
            <a:lvl5pPr indent="-53299" lvl="4" marL="205699" algn="l">
              <a:lnSpc>
                <a:spcPct val="90000"/>
              </a:lnSpc>
              <a:spcBef>
                <a:spcPts val="0"/>
              </a:spcBef>
              <a:buClr>
                <a:schemeClr val="lt2"/>
              </a:buClr>
              <a:buSzPts val="2400"/>
              <a:buFont typeface="Arial"/>
              <a:buNone/>
              <a:defRPr/>
            </a:lvl5pPr>
            <a:lvl6pPr indent="-53299" lvl="5" marL="205699" algn="l">
              <a:lnSpc>
                <a:spcPct val="90000"/>
              </a:lnSpc>
              <a:spcBef>
                <a:spcPts val="0"/>
              </a:spcBef>
              <a:buClr>
                <a:schemeClr val="lt2"/>
              </a:buClr>
              <a:buSzPts val="2400"/>
              <a:buFont typeface="Arial"/>
              <a:buNone/>
              <a:defRPr/>
            </a:lvl6pPr>
            <a:lvl7pPr indent="-53299" lvl="6" marL="205699" algn="l">
              <a:lnSpc>
                <a:spcPct val="90000"/>
              </a:lnSpc>
              <a:spcBef>
                <a:spcPts val="0"/>
              </a:spcBef>
              <a:buClr>
                <a:schemeClr val="lt2"/>
              </a:buClr>
              <a:buSzPts val="2400"/>
              <a:buFont typeface="Arial"/>
              <a:buNone/>
              <a:defRPr/>
            </a:lvl7pPr>
            <a:lvl8pPr indent="-53299" lvl="7" marL="205699" algn="l">
              <a:lnSpc>
                <a:spcPct val="90000"/>
              </a:lnSpc>
              <a:spcBef>
                <a:spcPts val="0"/>
              </a:spcBef>
              <a:buClr>
                <a:schemeClr val="lt2"/>
              </a:buClr>
              <a:buSzPts val="2400"/>
              <a:buFont typeface="Arial"/>
              <a:buNone/>
              <a:defRPr/>
            </a:lvl8pPr>
            <a:lvl9pPr indent="-53299" lvl="8" marL="205699" algn="l">
              <a:lnSpc>
                <a:spcPct val="90000"/>
              </a:lnSpc>
              <a:spcBef>
                <a:spcPts val="0"/>
              </a:spcBef>
              <a:buClr>
                <a:schemeClr val="lt2"/>
              </a:buClr>
              <a:buSzPts val="2400"/>
              <a:buFont typeface="Arial"/>
              <a:buNone/>
              <a:defRPr/>
            </a:lvl9pPr>
          </a:lstStyle>
          <a:p>
            <a:pPr indent="-205699" lvl="0" marL="205699" rtl="0" algn="l">
              <a:spcBef>
                <a:spcPts val="0"/>
              </a:spcBef>
              <a:spcAft>
                <a:spcPts val="0"/>
              </a:spcAft>
              <a:buClr>
                <a:schemeClr val="lt2"/>
              </a:buClr>
              <a:buSzPts val="2400"/>
              <a:buFont typeface="Arial"/>
              <a:buChar char="●"/>
            </a:pPr>
            <a:fld id="{00000000-1234-1234-1234-123412341234}" type="slidenum">
              <a:rPr lang="en-US"/>
              <a:t>‹#›</a:t>
            </a:fld>
            <a:endParaRPr/>
          </a:p>
        </p:txBody>
      </p:sp>
      <p:sp>
        <p:nvSpPr>
          <p:cNvPr id="105" name="Google Shape;105;p20"/>
          <p:cNvSpPr txBox="1"/>
          <p:nvPr>
            <p:ph idx="11" type="ftr"/>
          </p:nvPr>
        </p:nvSpPr>
        <p:spPr>
          <a:xfrm>
            <a:off x="3721696" y="6129337"/>
            <a:ext cx="7481160" cy="411581"/>
          </a:xfrm>
          <a:prstGeom prst="rect">
            <a:avLst/>
          </a:prstGeom>
          <a:noFill/>
          <a:ln>
            <a:noFill/>
          </a:ln>
        </p:spPr>
        <p:txBody>
          <a:bodyPr anchorCtr="0" anchor="b" bIns="0" lIns="90000" spcFirstLastPara="1" rIns="90000" wrap="square" tIns="0">
            <a:noAutofit/>
          </a:bodyPr>
          <a:lstStyle>
            <a:lvl1pPr lvl="0" algn="r">
              <a:lnSpc>
                <a:spcPct val="9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ubtitle and Content">
  <p:cSld name="Title, Subtitle and Content">
    <p:spTree>
      <p:nvGrpSpPr>
        <p:cNvPr id="106" name="Shape 106"/>
        <p:cNvGrpSpPr/>
        <p:nvPr/>
      </p:nvGrpSpPr>
      <p:grpSpPr>
        <a:xfrm>
          <a:off x="0" y="0"/>
          <a:ext cx="0" cy="0"/>
          <a:chOff x="0" y="0"/>
          <a:chExt cx="0" cy="0"/>
        </a:xfrm>
      </p:grpSpPr>
      <p:sp>
        <p:nvSpPr>
          <p:cNvPr id="107" name="Google Shape;107;p21"/>
          <p:cNvSpPr txBox="1"/>
          <p:nvPr>
            <p:ph idx="1" type="body"/>
          </p:nvPr>
        </p:nvSpPr>
        <p:spPr>
          <a:xfrm>
            <a:off x="381000" y="1344281"/>
            <a:ext cx="11403014" cy="4752000"/>
          </a:xfrm>
          <a:prstGeom prst="rect">
            <a:avLst/>
          </a:prstGeom>
          <a:noFill/>
          <a:ln>
            <a:noFill/>
          </a:ln>
        </p:spPr>
        <p:txBody>
          <a:bodyPr anchorCtr="0" anchor="t" bIns="91425" lIns="0" spcFirstLastPara="1" rIns="0" wrap="square" tIns="91425">
            <a:normAutofit/>
          </a:bodyPr>
          <a:lstStyle>
            <a:lvl1pPr indent="-342900" lvl="0" marL="457200" algn="l">
              <a:lnSpc>
                <a:spcPct val="90000"/>
              </a:lnSpc>
              <a:spcBef>
                <a:spcPts val="400"/>
              </a:spcBef>
              <a:spcAft>
                <a:spcPts val="0"/>
              </a:spcAft>
              <a:buClr>
                <a:schemeClr val="dk1"/>
              </a:buClr>
              <a:buSzPts val="1800"/>
              <a:buChar char="•"/>
              <a:defRPr/>
            </a:lvl1pPr>
            <a:lvl2pPr indent="-331469" lvl="1" marL="914400" algn="l">
              <a:lnSpc>
                <a:spcPct val="90000"/>
              </a:lnSpc>
              <a:spcBef>
                <a:spcPts val="400"/>
              </a:spcBef>
              <a:spcAft>
                <a:spcPts val="0"/>
              </a:spcAft>
              <a:buClr>
                <a:schemeClr val="dk1"/>
              </a:buClr>
              <a:buSzPts val="1620"/>
              <a:buChar char="•"/>
              <a:defRPr/>
            </a:lvl2pPr>
            <a:lvl3pPr indent="-342900" lvl="2" marL="1371600" algn="l">
              <a:lnSpc>
                <a:spcPct val="90000"/>
              </a:lnSpc>
              <a:spcBef>
                <a:spcPts val="400"/>
              </a:spcBef>
              <a:spcAft>
                <a:spcPts val="0"/>
              </a:spcAft>
              <a:buClr>
                <a:schemeClr val="dk1"/>
              </a:buClr>
              <a:buSzPts val="1800"/>
              <a:buChar char="–"/>
              <a:defRPr/>
            </a:lvl3pPr>
            <a:lvl4pPr indent="-342900" lvl="3" marL="1828800" algn="l">
              <a:lnSpc>
                <a:spcPct val="90000"/>
              </a:lnSpc>
              <a:spcBef>
                <a:spcPts val="400"/>
              </a:spcBef>
              <a:spcAft>
                <a:spcPts val="0"/>
              </a:spcAft>
              <a:buClr>
                <a:schemeClr val="dk1"/>
              </a:buClr>
              <a:buSzPts val="1800"/>
              <a:buChar char="–"/>
              <a:defRPr/>
            </a:lvl4pPr>
            <a:lvl5pPr indent="-342900" lvl="4" marL="2286000" algn="l">
              <a:lnSpc>
                <a:spcPct val="90000"/>
              </a:lnSpc>
              <a:spcBef>
                <a:spcPts val="400"/>
              </a:spcBef>
              <a:spcAft>
                <a:spcPts val="0"/>
              </a:spcAft>
              <a:buClr>
                <a:schemeClr val="dk1"/>
              </a:buClr>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600"/>
              </a:spcBef>
              <a:spcAft>
                <a:spcPts val="0"/>
              </a:spcAft>
              <a:buClr>
                <a:schemeClr val="dk1"/>
              </a:buClr>
              <a:buSzPts val="1800"/>
              <a:buChar char="–"/>
              <a:defRPr/>
            </a:lvl7pPr>
            <a:lvl8pPr indent="-342900" lvl="7" marL="3657600" algn="l">
              <a:lnSpc>
                <a:spcPct val="90000"/>
              </a:lnSpc>
              <a:spcBef>
                <a:spcPts val="600"/>
              </a:spcBef>
              <a:spcAft>
                <a:spcPts val="0"/>
              </a:spcAft>
              <a:buClr>
                <a:schemeClr val="dk1"/>
              </a:buClr>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108" name="Google Shape;108;p21"/>
          <p:cNvSpPr txBox="1"/>
          <p:nvPr>
            <p:ph idx="2" type="body"/>
          </p:nvPr>
        </p:nvSpPr>
        <p:spPr>
          <a:xfrm>
            <a:off x="281746" y="704332"/>
            <a:ext cx="11502268" cy="381000"/>
          </a:xfrm>
          <a:prstGeom prst="rect">
            <a:avLst/>
          </a:prstGeom>
          <a:noFill/>
          <a:ln>
            <a:noFill/>
          </a:ln>
        </p:spPr>
        <p:txBody>
          <a:bodyPr anchorCtr="0" anchor="ctr" bIns="91425" lIns="91425" spcFirstLastPara="1" rIns="91425" wrap="square" tIns="91425">
            <a:noAutofit/>
          </a:bodyPr>
          <a:lstStyle>
            <a:lvl1pPr indent="-228600" lvl="0" marL="457200" algn="l">
              <a:lnSpc>
                <a:spcPct val="90000"/>
              </a:lnSpc>
              <a:spcBef>
                <a:spcPts val="400"/>
              </a:spcBef>
              <a:spcAft>
                <a:spcPts val="0"/>
              </a:spcAft>
              <a:buClr>
                <a:schemeClr val="dk1"/>
              </a:buClr>
              <a:buSzPts val="2400"/>
              <a:buFont typeface="Arial"/>
              <a:buNone/>
              <a:defRPr sz="2400">
                <a:latin typeface="Arial"/>
                <a:ea typeface="Arial"/>
                <a:cs typeface="Arial"/>
                <a:sym typeface="Arial"/>
              </a:defRPr>
            </a:lvl1pPr>
            <a:lvl2pPr indent="-331469" lvl="1" marL="914400" algn="l">
              <a:lnSpc>
                <a:spcPct val="90000"/>
              </a:lnSpc>
              <a:spcBef>
                <a:spcPts val="400"/>
              </a:spcBef>
              <a:spcAft>
                <a:spcPts val="0"/>
              </a:spcAft>
              <a:buClr>
                <a:schemeClr val="dk1"/>
              </a:buClr>
              <a:buSzPts val="1620"/>
              <a:buChar char="•"/>
              <a:defRPr/>
            </a:lvl2pPr>
            <a:lvl3pPr indent="-342900" lvl="2" marL="1371600" algn="l">
              <a:lnSpc>
                <a:spcPct val="90000"/>
              </a:lnSpc>
              <a:spcBef>
                <a:spcPts val="400"/>
              </a:spcBef>
              <a:spcAft>
                <a:spcPts val="0"/>
              </a:spcAft>
              <a:buClr>
                <a:schemeClr val="dk1"/>
              </a:buClr>
              <a:buSzPts val="1800"/>
              <a:buChar char="–"/>
              <a:defRPr/>
            </a:lvl3pPr>
            <a:lvl4pPr indent="-342900" lvl="3" marL="1828800" algn="l">
              <a:lnSpc>
                <a:spcPct val="90000"/>
              </a:lnSpc>
              <a:spcBef>
                <a:spcPts val="400"/>
              </a:spcBef>
              <a:spcAft>
                <a:spcPts val="0"/>
              </a:spcAft>
              <a:buClr>
                <a:schemeClr val="dk1"/>
              </a:buClr>
              <a:buSzPts val="1800"/>
              <a:buChar char="–"/>
              <a:defRPr/>
            </a:lvl4pPr>
            <a:lvl5pPr indent="-342900" lvl="4" marL="2286000" algn="l">
              <a:lnSpc>
                <a:spcPct val="90000"/>
              </a:lnSpc>
              <a:spcBef>
                <a:spcPts val="400"/>
              </a:spcBef>
              <a:spcAft>
                <a:spcPts val="0"/>
              </a:spcAft>
              <a:buClr>
                <a:schemeClr val="dk1"/>
              </a:buClr>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600"/>
              </a:spcBef>
              <a:spcAft>
                <a:spcPts val="0"/>
              </a:spcAft>
              <a:buClr>
                <a:schemeClr val="dk1"/>
              </a:buClr>
              <a:buSzPts val="1800"/>
              <a:buChar char="–"/>
              <a:defRPr/>
            </a:lvl7pPr>
            <a:lvl8pPr indent="-342900" lvl="7" marL="3657600" algn="l">
              <a:lnSpc>
                <a:spcPct val="90000"/>
              </a:lnSpc>
              <a:spcBef>
                <a:spcPts val="600"/>
              </a:spcBef>
              <a:spcAft>
                <a:spcPts val="0"/>
              </a:spcAft>
              <a:buClr>
                <a:schemeClr val="dk1"/>
              </a:buClr>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109" name="Google Shape;109;p21"/>
          <p:cNvSpPr/>
          <p:nvPr/>
        </p:nvSpPr>
        <p:spPr>
          <a:xfrm>
            <a:off x="385100" y="1189495"/>
            <a:ext cx="685711" cy="54864"/>
          </a:xfrm>
          <a:prstGeom prst="rect">
            <a:avLst/>
          </a:prstGeom>
          <a:solidFill>
            <a:srgbClr val="01A98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150">
              <a:solidFill>
                <a:srgbClr val="FFFFFF"/>
              </a:solidFill>
              <a:latin typeface="Arial"/>
              <a:ea typeface="Arial"/>
              <a:cs typeface="Arial"/>
              <a:sym typeface="Arial"/>
            </a:endParaRPr>
          </a:p>
        </p:txBody>
      </p:sp>
      <p:sp>
        <p:nvSpPr>
          <p:cNvPr id="110" name="Google Shape;110;p21"/>
          <p:cNvSpPr txBox="1"/>
          <p:nvPr>
            <p:ph type="title"/>
          </p:nvPr>
        </p:nvSpPr>
        <p:spPr>
          <a:xfrm>
            <a:off x="285743" y="391852"/>
            <a:ext cx="11498270" cy="401362"/>
          </a:xfrm>
          <a:prstGeom prst="rect">
            <a:avLst/>
          </a:prstGeom>
          <a:noFill/>
          <a:ln>
            <a:noFill/>
          </a:ln>
        </p:spPr>
        <p:txBody>
          <a:bodyPr anchorCtr="0" anchor="ctr" bIns="91425" lIns="91425" spcFirstLastPara="1" rIns="91425" wrap="square" tIns="91425">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1" name="Google Shape;111;p21"/>
          <p:cNvSpPr txBox="1"/>
          <p:nvPr>
            <p:ph idx="12" type="sldNum"/>
          </p:nvPr>
        </p:nvSpPr>
        <p:spPr>
          <a:xfrm>
            <a:off x="11202856" y="6301811"/>
            <a:ext cx="684344" cy="365125"/>
          </a:xfrm>
          <a:prstGeom prst="rect">
            <a:avLst/>
          </a:prstGeom>
          <a:noFill/>
          <a:ln>
            <a:noFill/>
          </a:ln>
        </p:spPr>
        <p:txBody>
          <a:bodyPr anchorCtr="0" anchor="ctr" bIns="45700" lIns="91425" spcFirstLastPara="1" rIns="91425" wrap="square" tIns="45700">
            <a:noAutofit/>
          </a:bodyPr>
          <a:lstStyle>
            <a:lvl1pPr indent="-53299" lvl="0" marL="205699" algn="l">
              <a:lnSpc>
                <a:spcPct val="90000"/>
              </a:lnSpc>
              <a:spcBef>
                <a:spcPts val="0"/>
              </a:spcBef>
              <a:buClr>
                <a:schemeClr val="lt2"/>
              </a:buClr>
              <a:buSzPts val="2400"/>
              <a:buFont typeface="Arial"/>
              <a:buNone/>
              <a:defRPr/>
            </a:lvl1pPr>
            <a:lvl2pPr indent="-53299" lvl="1" marL="205699" algn="l">
              <a:lnSpc>
                <a:spcPct val="90000"/>
              </a:lnSpc>
              <a:spcBef>
                <a:spcPts val="0"/>
              </a:spcBef>
              <a:buClr>
                <a:schemeClr val="lt2"/>
              </a:buClr>
              <a:buSzPts val="2400"/>
              <a:buFont typeface="Arial"/>
              <a:buNone/>
              <a:defRPr/>
            </a:lvl2pPr>
            <a:lvl3pPr indent="-53299" lvl="2" marL="205699" algn="l">
              <a:lnSpc>
                <a:spcPct val="90000"/>
              </a:lnSpc>
              <a:spcBef>
                <a:spcPts val="0"/>
              </a:spcBef>
              <a:buClr>
                <a:schemeClr val="lt2"/>
              </a:buClr>
              <a:buSzPts val="2400"/>
              <a:buFont typeface="Arial"/>
              <a:buNone/>
              <a:defRPr/>
            </a:lvl3pPr>
            <a:lvl4pPr indent="-53299" lvl="3" marL="205699" algn="l">
              <a:lnSpc>
                <a:spcPct val="90000"/>
              </a:lnSpc>
              <a:spcBef>
                <a:spcPts val="0"/>
              </a:spcBef>
              <a:buClr>
                <a:schemeClr val="lt2"/>
              </a:buClr>
              <a:buSzPts val="2400"/>
              <a:buFont typeface="Arial"/>
              <a:buNone/>
              <a:defRPr/>
            </a:lvl4pPr>
            <a:lvl5pPr indent="-53299" lvl="4" marL="205699" algn="l">
              <a:lnSpc>
                <a:spcPct val="90000"/>
              </a:lnSpc>
              <a:spcBef>
                <a:spcPts val="0"/>
              </a:spcBef>
              <a:buClr>
                <a:schemeClr val="lt2"/>
              </a:buClr>
              <a:buSzPts val="2400"/>
              <a:buFont typeface="Arial"/>
              <a:buNone/>
              <a:defRPr/>
            </a:lvl5pPr>
            <a:lvl6pPr indent="-53299" lvl="5" marL="205699" algn="l">
              <a:lnSpc>
                <a:spcPct val="90000"/>
              </a:lnSpc>
              <a:spcBef>
                <a:spcPts val="0"/>
              </a:spcBef>
              <a:buClr>
                <a:schemeClr val="lt2"/>
              </a:buClr>
              <a:buSzPts val="2400"/>
              <a:buFont typeface="Arial"/>
              <a:buNone/>
              <a:defRPr/>
            </a:lvl6pPr>
            <a:lvl7pPr indent="-53299" lvl="6" marL="205699" algn="l">
              <a:lnSpc>
                <a:spcPct val="90000"/>
              </a:lnSpc>
              <a:spcBef>
                <a:spcPts val="0"/>
              </a:spcBef>
              <a:buClr>
                <a:schemeClr val="lt2"/>
              </a:buClr>
              <a:buSzPts val="2400"/>
              <a:buFont typeface="Arial"/>
              <a:buNone/>
              <a:defRPr/>
            </a:lvl7pPr>
            <a:lvl8pPr indent="-53299" lvl="7" marL="205699" algn="l">
              <a:lnSpc>
                <a:spcPct val="90000"/>
              </a:lnSpc>
              <a:spcBef>
                <a:spcPts val="0"/>
              </a:spcBef>
              <a:buClr>
                <a:schemeClr val="lt2"/>
              </a:buClr>
              <a:buSzPts val="2400"/>
              <a:buFont typeface="Arial"/>
              <a:buNone/>
              <a:defRPr/>
            </a:lvl8pPr>
            <a:lvl9pPr indent="-53299" lvl="8" marL="205699" algn="l">
              <a:lnSpc>
                <a:spcPct val="90000"/>
              </a:lnSpc>
              <a:spcBef>
                <a:spcPts val="0"/>
              </a:spcBef>
              <a:buClr>
                <a:schemeClr val="lt2"/>
              </a:buClr>
              <a:buSzPts val="2400"/>
              <a:buFont typeface="Arial"/>
              <a:buNone/>
              <a:defRPr/>
            </a:lvl9pPr>
          </a:lstStyle>
          <a:p>
            <a:pPr indent="-205699" lvl="0" marL="205699" rtl="0" algn="l">
              <a:spcBef>
                <a:spcPts val="0"/>
              </a:spcBef>
              <a:spcAft>
                <a:spcPts val="0"/>
              </a:spcAft>
              <a:buClr>
                <a:schemeClr val="lt2"/>
              </a:buClr>
              <a:buSzPts val="2400"/>
              <a:buFont typeface="Arial"/>
              <a:buChar char="●"/>
            </a:pPr>
            <a:fld id="{00000000-1234-1234-1234-123412341234}" type="slidenum">
              <a:rPr lang="en-US"/>
              <a:t>‹#›</a:t>
            </a:fld>
            <a:endParaRPr/>
          </a:p>
        </p:txBody>
      </p:sp>
      <p:sp>
        <p:nvSpPr>
          <p:cNvPr id="112" name="Google Shape;112;p21"/>
          <p:cNvSpPr txBox="1"/>
          <p:nvPr>
            <p:ph idx="11" type="ftr"/>
          </p:nvPr>
        </p:nvSpPr>
        <p:spPr>
          <a:xfrm>
            <a:off x="3721696" y="6129337"/>
            <a:ext cx="7481160" cy="411581"/>
          </a:xfrm>
          <a:prstGeom prst="rect">
            <a:avLst/>
          </a:prstGeom>
          <a:noFill/>
          <a:ln>
            <a:noFill/>
          </a:ln>
        </p:spPr>
        <p:txBody>
          <a:bodyPr anchorCtr="0" anchor="b" bIns="0" lIns="90000" spcFirstLastPara="1" rIns="90000" wrap="square" tIns="0">
            <a:noAutofit/>
          </a:bodyPr>
          <a:lstStyle>
            <a:lvl1pPr lvl="0" algn="r">
              <a:lnSpc>
                <a:spcPct val="9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ubtitle, Heading and Content">
  <p:cSld name="Title, Subtitle, Heading and Content">
    <p:spTree>
      <p:nvGrpSpPr>
        <p:cNvPr id="113" name="Shape 113"/>
        <p:cNvGrpSpPr/>
        <p:nvPr/>
      </p:nvGrpSpPr>
      <p:grpSpPr>
        <a:xfrm>
          <a:off x="0" y="0"/>
          <a:ext cx="0" cy="0"/>
          <a:chOff x="0" y="0"/>
          <a:chExt cx="0" cy="0"/>
        </a:xfrm>
      </p:grpSpPr>
      <p:sp>
        <p:nvSpPr>
          <p:cNvPr id="114" name="Google Shape;114;p22"/>
          <p:cNvSpPr txBox="1"/>
          <p:nvPr>
            <p:ph idx="1" type="body"/>
          </p:nvPr>
        </p:nvSpPr>
        <p:spPr>
          <a:xfrm>
            <a:off x="381000" y="1733015"/>
            <a:ext cx="11403014" cy="4366800"/>
          </a:xfrm>
          <a:prstGeom prst="rect">
            <a:avLst/>
          </a:prstGeom>
          <a:noFill/>
          <a:ln>
            <a:noFill/>
          </a:ln>
        </p:spPr>
        <p:txBody>
          <a:bodyPr anchorCtr="0" anchor="t" bIns="91425" lIns="0" spcFirstLastPara="1" rIns="0" wrap="square" tIns="91425">
            <a:normAutofit/>
          </a:bodyPr>
          <a:lstStyle>
            <a:lvl1pPr indent="-342900" lvl="0" marL="457200" algn="l">
              <a:lnSpc>
                <a:spcPct val="90000"/>
              </a:lnSpc>
              <a:spcBef>
                <a:spcPts val="400"/>
              </a:spcBef>
              <a:spcAft>
                <a:spcPts val="0"/>
              </a:spcAft>
              <a:buClr>
                <a:schemeClr val="dk1"/>
              </a:buClr>
              <a:buSzPts val="1800"/>
              <a:buChar char="•"/>
              <a:defRPr/>
            </a:lvl1pPr>
            <a:lvl2pPr indent="-331469" lvl="1" marL="914400" algn="l">
              <a:lnSpc>
                <a:spcPct val="90000"/>
              </a:lnSpc>
              <a:spcBef>
                <a:spcPts val="400"/>
              </a:spcBef>
              <a:spcAft>
                <a:spcPts val="0"/>
              </a:spcAft>
              <a:buClr>
                <a:schemeClr val="dk1"/>
              </a:buClr>
              <a:buSzPts val="1620"/>
              <a:buChar char="•"/>
              <a:defRPr/>
            </a:lvl2pPr>
            <a:lvl3pPr indent="-342900" lvl="2" marL="1371600" algn="l">
              <a:lnSpc>
                <a:spcPct val="90000"/>
              </a:lnSpc>
              <a:spcBef>
                <a:spcPts val="400"/>
              </a:spcBef>
              <a:spcAft>
                <a:spcPts val="0"/>
              </a:spcAft>
              <a:buClr>
                <a:schemeClr val="dk1"/>
              </a:buClr>
              <a:buSzPts val="1800"/>
              <a:buChar char="–"/>
              <a:defRPr/>
            </a:lvl3pPr>
            <a:lvl4pPr indent="-342900" lvl="3" marL="1828800" algn="l">
              <a:lnSpc>
                <a:spcPct val="90000"/>
              </a:lnSpc>
              <a:spcBef>
                <a:spcPts val="400"/>
              </a:spcBef>
              <a:spcAft>
                <a:spcPts val="0"/>
              </a:spcAft>
              <a:buClr>
                <a:schemeClr val="dk1"/>
              </a:buClr>
              <a:buSzPts val="1800"/>
              <a:buChar char="–"/>
              <a:defRPr/>
            </a:lvl4pPr>
            <a:lvl5pPr indent="-342900" lvl="4" marL="2286000" algn="l">
              <a:lnSpc>
                <a:spcPct val="90000"/>
              </a:lnSpc>
              <a:spcBef>
                <a:spcPts val="400"/>
              </a:spcBef>
              <a:spcAft>
                <a:spcPts val="0"/>
              </a:spcAft>
              <a:buClr>
                <a:schemeClr val="dk1"/>
              </a:buClr>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600"/>
              </a:spcBef>
              <a:spcAft>
                <a:spcPts val="0"/>
              </a:spcAft>
              <a:buClr>
                <a:schemeClr val="dk1"/>
              </a:buClr>
              <a:buSzPts val="1800"/>
              <a:buChar char="–"/>
              <a:defRPr/>
            </a:lvl7pPr>
            <a:lvl8pPr indent="-342900" lvl="7" marL="3657600" algn="l">
              <a:lnSpc>
                <a:spcPct val="90000"/>
              </a:lnSpc>
              <a:spcBef>
                <a:spcPts val="600"/>
              </a:spcBef>
              <a:spcAft>
                <a:spcPts val="0"/>
              </a:spcAft>
              <a:buClr>
                <a:schemeClr val="dk1"/>
              </a:buClr>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115" name="Google Shape;115;p22"/>
          <p:cNvSpPr txBox="1"/>
          <p:nvPr>
            <p:ph idx="2" type="body"/>
          </p:nvPr>
        </p:nvSpPr>
        <p:spPr>
          <a:xfrm>
            <a:off x="288096" y="1350296"/>
            <a:ext cx="11495918" cy="381000"/>
          </a:xfrm>
          <a:prstGeom prst="rect">
            <a:avLst/>
          </a:prstGeom>
          <a:noFill/>
          <a:ln>
            <a:noFill/>
          </a:ln>
        </p:spPr>
        <p:txBody>
          <a:bodyPr anchorCtr="0" anchor="t" bIns="91425" lIns="91425" spcFirstLastPara="1" rIns="91425" wrap="square" tIns="91425">
            <a:noAutofit/>
          </a:bodyPr>
          <a:lstStyle>
            <a:lvl1pPr indent="-228600" lvl="0" marL="457200" algn="l">
              <a:lnSpc>
                <a:spcPct val="90000"/>
              </a:lnSpc>
              <a:spcBef>
                <a:spcPts val="0"/>
              </a:spcBef>
              <a:spcAft>
                <a:spcPts val="0"/>
              </a:spcAft>
              <a:buClr>
                <a:schemeClr val="dk1"/>
              </a:buClr>
              <a:buSzPts val="2200"/>
              <a:buNone/>
              <a:defRPr b="1" sz="2200">
                <a:latin typeface="Arial"/>
                <a:ea typeface="Arial"/>
                <a:cs typeface="Arial"/>
                <a:sym typeface="Arial"/>
              </a:defRPr>
            </a:lvl1pPr>
            <a:lvl2pPr indent="-228600" lvl="1" marL="914400" algn="l">
              <a:lnSpc>
                <a:spcPct val="90000"/>
              </a:lnSpc>
              <a:spcBef>
                <a:spcPts val="0"/>
              </a:spcBef>
              <a:spcAft>
                <a:spcPts val="0"/>
              </a:spcAft>
              <a:buClr>
                <a:schemeClr val="dk1"/>
              </a:buClr>
              <a:buSzPts val="2160"/>
              <a:buNone/>
              <a:defRPr sz="2400"/>
            </a:lvl2pPr>
            <a:lvl3pPr indent="-228600" lvl="2" marL="1371600" algn="l">
              <a:lnSpc>
                <a:spcPct val="90000"/>
              </a:lnSpc>
              <a:spcBef>
                <a:spcPts val="0"/>
              </a:spcBef>
              <a:spcAft>
                <a:spcPts val="0"/>
              </a:spcAft>
              <a:buClr>
                <a:schemeClr val="dk1"/>
              </a:buClr>
              <a:buSzPts val="2400"/>
              <a:buNone/>
              <a:defRPr sz="2400"/>
            </a:lvl3pPr>
            <a:lvl4pPr indent="-228600" lvl="3" marL="1828800" algn="l">
              <a:lnSpc>
                <a:spcPct val="90000"/>
              </a:lnSpc>
              <a:spcBef>
                <a:spcPts val="0"/>
              </a:spcBef>
              <a:spcAft>
                <a:spcPts val="0"/>
              </a:spcAft>
              <a:buClr>
                <a:schemeClr val="dk1"/>
              </a:buClr>
              <a:buSzPts val="2400"/>
              <a:buNone/>
              <a:defRPr sz="2400"/>
            </a:lvl4pPr>
            <a:lvl5pPr indent="-228600" lvl="4" marL="2286000" algn="l">
              <a:lnSpc>
                <a:spcPct val="90000"/>
              </a:lnSpc>
              <a:spcBef>
                <a:spcPts val="0"/>
              </a:spcBef>
              <a:spcAft>
                <a:spcPts val="0"/>
              </a:spcAft>
              <a:buClr>
                <a:schemeClr val="dk1"/>
              </a:buClr>
              <a:buSzPts val="2400"/>
              <a:buNone/>
              <a:defRPr sz="2400"/>
            </a:lvl5pPr>
            <a:lvl6pPr indent="-228600" lvl="5" marL="2743200" algn="l">
              <a:lnSpc>
                <a:spcPct val="90000"/>
              </a:lnSpc>
              <a:spcBef>
                <a:spcPts val="0"/>
              </a:spcBef>
              <a:spcAft>
                <a:spcPts val="0"/>
              </a:spcAft>
              <a:buClr>
                <a:schemeClr val="dk1"/>
              </a:buClr>
              <a:buSzPts val="2400"/>
              <a:buNone/>
              <a:defRPr sz="2400"/>
            </a:lvl6pPr>
            <a:lvl7pPr indent="-228600" lvl="6" marL="3200400" algn="l">
              <a:lnSpc>
                <a:spcPct val="90000"/>
              </a:lnSpc>
              <a:spcBef>
                <a:spcPts val="0"/>
              </a:spcBef>
              <a:spcAft>
                <a:spcPts val="0"/>
              </a:spcAft>
              <a:buClr>
                <a:schemeClr val="dk1"/>
              </a:buClr>
              <a:buSzPts val="2400"/>
              <a:buNone/>
              <a:defRPr sz="2400"/>
            </a:lvl7pPr>
            <a:lvl8pPr indent="-228600" lvl="7" marL="3657600" algn="l">
              <a:lnSpc>
                <a:spcPct val="90000"/>
              </a:lnSpc>
              <a:spcBef>
                <a:spcPts val="0"/>
              </a:spcBef>
              <a:spcAft>
                <a:spcPts val="0"/>
              </a:spcAft>
              <a:buClr>
                <a:schemeClr val="dk1"/>
              </a:buClr>
              <a:buSzPts val="2400"/>
              <a:buNone/>
              <a:defRPr sz="2400"/>
            </a:lvl8pPr>
            <a:lvl9pPr indent="-228600" lvl="8" marL="4114800" algn="l">
              <a:lnSpc>
                <a:spcPct val="90000"/>
              </a:lnSpc>
              <a:spcBef>
                <a:spcPts val="0"/>
              </a:spcBef>
              <a:spcAft>
                <a:spcPts val="0"/>
              </a:spcAft>
              <a:buClr>
                <a:schemeClr val="dk1"/>
              </a:buClr>
              <a:buSzPts val="2400"/>
              <a:buNone/>
              <a:defRPr sz="2400"/>
            </a:lvl9pPr>
          </a:lstStyle>
          <a:p/>
        </p:txBody>
      </p:sp>
      <p:sp>
        <p:nvSpPr>
          <p:cNvPr id="116" name="Google Shape;116;p22"/>
          <p:cNvSpPr/>
          <p:nvPr/>
        </p:nvSpPr>
        <p:spPr>
          <a:xfrm>
            <a:off x="385100" y="1189495"/>
            <a:ext cx="685711" cy="54864"/>
          </a:xfrm>
          <a:prstGeom prst="rect">
            <a:avLst/>
          </a:prstGeom>
          <a:solidFill>
            <a:srgbClr val="01A98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150">
              <a:solidFill>
                <a:srgbClr val="FFFFFF"/>
              </a:solidFill>
              <a:latin typeface="Arial"/>
              <a:ea typeface="Arial"/>
              <a:cs typeface="Arial"/>
              <a:sym typeface="Arial"/>
            </a:endParaRPr>
          </a:p>
        </p:txBody>
      </p:sp>
      <p:sp>
        <p:nvSpPr>
          <p:cNvPr id="117" name="Google Shape;117;p22"/>
          <p:cNvSpPr txBox="1"/>
          <p:nvPr>
            <p:ph idx="3" type="body"/>
          </p:nvPr>
        </p:nvSpPr>
        <p:spPr>
          <a:xfrm>
            <a:off x="281746" y="704332"/>
            <a:ext cx="11495918" cy="381000"/>
          </a:xfrm>
          <a:prstGeom prst="rect">
            <a:avLst/>
          </a:prstGeom>
          <a:noFill/>
          <a:ln>
            <a:noFill/>
          </a:ln>
        </p:spPr>
        <p:txBody>
          <a:bodyPr anchorCtr="0" anchor="ctr" bIns="91425" lIns="91425" spcFirstLastPara="1" rIns="91425" wrap="square" tIns="91425">
            <a:noAutofit/>
          </a:bodyPr>
          <a:lstStyle>
            <a:lvl1pPr indent="-228600" lvl="0" marL="457200" algn="l">
              <a:lnSpc>
                <a:spcPct val="90000"/>
              </a:lnSpc>
              <a:spcBef>
                <a:spcPts val="0"/>
              </a:spcBef>
              <a:spcAft>
                <a:spcPts val="0"/>
              </a:spcAft>
              <a:buClr>
                <a:schemeClr val="dk1"/>
              </a:buClr>
              <a:buSzPts val="2400"/>
              <a:buFont typeface="Arial"/>
              <a:buNone/>
              <a:defRPr sz="2400">
                <a:latin typeface="Arial"/>
                <a:ea typeface="Arial"/>
                <a:cs typeface="Arial"/>
                <a:sym typeface="Arial"/>
              </a:defRPr>
            </a:lvl1pPr>
            <a:lvl2pPr indent="-228600" lvl="1" marL="914400" algn="l">
              <a:lnSpc>
                <a:spcPct val="90000"/>
              </a:lnSpc>
              <a:spcBef>
                <a:spcPts val="0"/>
              </a:spcBef>
              <a:spcAft>
                <a:spcPts val="0"/>
              </a:spcAft>
              <a:buClr>
                <a:schemeClr val="dk1"/>
              </a:buClr>
              <a:buSzPts val="2160"/>
              <a:buNone/>
              <a:defRPr sz="2400"/>
            </a:lvl2pPr>
            <a:lvl3pPr indent="-228600" lvl="2" marL="1371600" algn="l">
              <a:lnSpc>
                <a:spcPct val="90000"/>
              </a:lnSpc>
              <a:spcBef>
                <a:spcPts val="0"/>
              </a:spcBef>
              <a:spcAft>
                <a:spcPts val="0"/>
              </a:spcAft>
              <a:buClr>
                <a:schemeClr val="dk1"/>
              </a:buClr>
              <a:buSzPts val="2400"/>
              <a:buNone/>
              <a:defRPr sz="2400"/>
            </a:lvl3pPr>
            <a:lvl4pPr indent="-228600" lvl="3" marL="1828800" algn="l">
              <a:lnSpc>
                <a:spcPct val="90000"/>
              </a:lnSpc>
              <a:spcBef>
                <a:spcPts val="0"/>
              </a:spcBef>
              <a:spcAft>
                <a:spcPts val="0"/>
              </a:spcAft>
              <a:buClr>
                <a:schemeClr val="dk1"/>
              </a:buClr>
              <a:buSzPts val="2400"/>
              <a:buNone/>
              <a:defRPr sz="2400"/>
            </a:lvl4pPr>
            <a:lvl5pPr indent="-228600" lvl="4" marL="2286000" algn="l">
              <a:lnSpc>
                <a:spcPct val="90000"/>
              </a:lnSpc>
              <a:spcBef>
                <a:spcPts val="0"/>
              </a:spcBef>
              <a:spcAft>
                <a:spcPts val="0"/>
              </a:spcAft>
              <a:buClr>
                <a:schemeClr val="dk1"/>
              </a:buClr>
              <a:buSzPts val="2400"/>
              <a:buNone/>
              <a:defRPr sz="2400"/>
            </a:lvl5pPr>
            <a:lvl6pPr indent="-228600" lvl="5" marL="2743200" algn="l">
              <a:lnSpc>
                <a:spcPct val="90000"/>
              </a:lnSpc>
              <a:spcBef>
                <a:spcPts val="0"/>
              </a:spcBef>
              <a:spcAft>
                <a:spcPts val="0"/>
              </a:spcAft>
              <a:buClr>
                <a:schemeClr val="dk1"/>
              </a:buClr>
              <a:buSzPts val="2400"/>
              <a:buNone/>
              <a:defRPr sz="2400"/>
            </a:lvl6pPr>
            <a:lvl7pPr indent="-228600" lvl="6" marL="3200400" algn="l">
              <a:lnSpc>
                <a:spcPct val="90000"/>
              </a:lnSpc>
              <a:spcBef>
                <a:spcPts val="0"/>
              </a:spcBef>
              <a:spcAft>
                <a:spcPts val="0"/>
              </a:spcAft>
              <a:buClr>
                <a:schemeClr val="dk1"/>
              </a:buClr>
              <a:buSzPts val="2400"/>
              <a:buNone/>
              <a:defRPr sz="2400"/>
            </a:lvl7pPr>
            <a:lvl8pPr indent="-228600" lvl="7" marL="3657600" algn="l">
              <a:lnSpc>
                <a:spcPct val="90000"/>
              </a:lnSpc>
              <a:spcBef>
                <a:spcPts val="0"/>
              </a:spcBef>
              <a:spcAft>
                <a:spcPts val="0"/>
              </a:spcAft>
              <a:buClr>
                <a:schemeClr val="dk1"/>
              </a:buClr>
              <a:buSzPts val="2400"/>
              <a:buNone/>
              <a:defRPr sz="2400"/>
            </a:lvl8pPr>
            <a:lvl9pPr indent="-228600" lvl="8" marL="4114800" algn="l">
              <a:lnSpc>
                <a:spcPct val="90000"/>
              </a:lnSpc>
              <a:spcBef>
                <a:spcPts val="0"/>
              </a:spcBef>
              <a:spcAft>
                <a:spcPts val="0"/>
              </a:spcAft>
              <a:buClr>
                <a:schemeClr val="dk1"/>
              </a:buClr>
              <a:buSzPts val="2400"/>
              <a:buNone/>
              <a:defRPr sz="2400"/>
            </a:lvl9pPr>
          </a:lstStyle>
          <a:p/>
        </p:txBody>
      </p:sp>
      <p:sp>
        <p:nvSpPr>
          <p:cNvPr id="118" name="Google Shape;118;p22"/>
          <p:cNvSpPr txBox="1"/>
          <p:nvPr>
            <p:ph type="title"/>
          </p:nvPr>
        </p:nvSpPr>
        <p:spPr>
          <a:xfrm>
            <a:off x="285742" y="391852"/>
            <a:ext cx="11498271" cy="401362"/>
          </a:xfrm>
          <a:prstGeom prst="rect">
            <a:avLst/>
          </a:prstGeom>
          <a:noFill/>
          <a:ln>
            <a:noFill/>
          </a:ln>
        </p:spPr>
        <p:txBody>
          <a:bodyPr anchorCtr="0" anchor="ctr" bIns="91425" lIns="91425" spcFirstLastPara="1" rIns="91425" wrap="square" tIns="91425">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9" name="Google Shape;119;p22"/>
          <p:cNvSpPr txBox="1"/>
          <p:nvPr>
            <p:ph idx="12" type="sldNum"/>
          </p:nvPr>
        </p:nvSpPr>
        <p:spPr>
          <a:xfrm>
            <a:off x="11202856" y="6301811"/>
            <a:ext cx="684344" cy="365125"/>
          </a:xfrm>
          <a:prstGeom prst="rect">
            <a:avLst/>
          </a:prstGeom>
          <a:noFill/>
          <a:ln>
            <a:noFill/>
          </a:ln>
        </p:spPr>
        <p:txBody>
          <a:bodyPr anchorCtr="0" anchor="ctr" bIns="45700" lIns="91425" spcFirstLastPara="1" rIns="91425" wrap="square" tIns="45700">
            <a:noAutofit/>
          </a:bodyPr>
          <a:lstStyle>
            <a:lvl1pPr indent="-53299" lvl="0" marL="205699" algn="l">
              <a:lnSpc>
                <a:spcPct val="90000"/>
              </a:lnSpc>
              <a:spcBef>
                <a:spcPts val="0"/>
              </a:spcBef>
              <a:buClr>
                <a:schemeClr val="lt2"/>
              </a:buClr>
              <a:buSzPts val="2400"/>
              <a:buFont typeface="Arial"/>
              <a:buNone/>
              <a:defRPr/>
            </a:lvl1pPr>
            <a:lvl2pPr indent="-53299" lvl="1" marL="205699" algn="l">
              <a:lnSpc>
                <a:spcPct val="90000"/>
              </a:lnSpc>
              <a:spcBef>
                <a:spcPts val="0"/>
              </a:spcBef>
              <a:buClr>
                <a:schemeClr val="lt2"/>
              </a:buClr>
              <a:buSzPts val="2400"/>
              <a:buFont typeface="Arial"/>
              <a:buNone/>
              <a:defRPr/>
            </a:lvl2pPr>
            <a:lvl3pPr indent="-53299" lvl="2" marL="205699" algn="l">
              <a:lnSpc>
                <a:spcPct val="90000"/>
              </a:lnSpc>
              <a:spcBef>
                <a:spcPts val="0"/>
              </a:spcBef>
              <a:buClr>
                <a:schemeClr val="lt2"/>
              </a:buClr>
              <a:buSzPts val="2400"/>
              <a:buFont typeface="Arial"/>
              <a:buNone/>
              <a:defRPr/>
            </a:lvl3pPr>
            <a:lvl4pPr indent="-53299" lvl="3" marL="205699" algn="l">
              <a:lnSpc>
                <a:spcPct val="90000"/>
              </a:lnSpc>
              <a:spcBef>
                <a:spcPts val="0"/>
              </a:spcBef>
              <a:buClr>
                <a:schemeClr val="lt2"/>
              </a:buClr>
              <a:buSzPts val="2400"/>
              <a:buFont typeface="Arial"/>
              <a:buNone/>
              <a:defRPr/>
            </a:lvl4pPr>
            <a:lvl5pPr indent="-53299" lvl="4" marL="205699" algn="l">
              <a:lnSpc>
                <a:spcPct val="90000"/>
              </a:lnSpc>
              <a:spcBef>
                <a:spcPts val="0"/>
              </a:spcBef>
              <a:buClr>
                <a:schemeClr val="lt2"/>
              </a:buClr>
              <a:buSzPts val="2400"/>
              <a:buFont typeface="Arial"/>
              <a:buNone/>
              <a:defRPr/>
            </a:lvl5pPr>
            <a:lvl6pPr indent="-53299" lvl="5" marL="205699" algn="l">
              <a:lnSpc>
                <a:spcPct val="90000"/>
              </a:lnSpc>
              <a:spcBef>
                <a:spcPts val="0"/>
              </a:spcBef>
              <a:buClr>
                <a:schemeClr val="lt2"/>
              </a:buClr>
              <a:buSzPts val="2400"/>
              <a:buFont typeface="Arial"/>
              <a:buNone/>
              <a:defRPr/>
            </a:lvl6pPr>
            <a:lvl7pPr indent="-53299" lvl="6" marL="205699" algn="l">
              <a:lnSpc>
                <a:spcPct val="90000"/>
              </a:lnSpc>
              <a:spcBef>
                <a:spcPts val="0"/>
              </a:spcBef>
              <a:buClr>
                <a:schemeClr val="lt2"/>
              </a:buClr>
              <a:buSzPts val="2400"/>
              <a:buFont typeface="Arial"/>
              <a:buNone/>
              <a:defRPr/>
            </a:lvl7pPr>
            <a:lvl8pPr indent="-53299" lvl="7" marL="205699" algn="l">
              <a:lnSpc>
                <a:spcPct val="90000"/>
              </a:lnSpc>
              <a:spcBef>
                <a:spcPts val="0"/>
              </a:spcBef>
              <a:buClr>
                <a:schemeClr val="lt2"/>
              </a:buClr>
              <a:buSzPts val="2400"/>
              <a:buFont typeface="Arial"/>
              <a:buNone/>
              <a:defRPr/>
            </a:lvl8pPr>
            <a:lvl9pPr indent="-53299" lvl="8" marL="205699" algn="l">
              <a:lnSpc>
                <a:spcPct val="90000"/>
              </a:lnSpc>
              <a:spcBef>
                <a:spcPts val="0"/>
              </a:spcBef>
              <a:buClr>
                <a:schemeClr val="lt2"/>
              </a:buClr>
              <a:buSzPts val="2400"/>
              <a:buFont typeface="Arial"/>
              <a:buNone/>
              <a:defRPr/>
            </a:lvl9pPr>
          </a:lstStyle>
          <a:p>
            <a:pPr indent="-205699" lvl="0" marL="205699" rtl="0" algn="l">
              <a:spcBef>
                <a:spcPts val="0"/>
              </a:spcBef>
              <a:spcAft>
                <a:spcPts val="0"/>
              </a:spcAft>
              <a:buClr>
                <a:schemeClr val="lt2"/>
              </a:buClr>
              <a:buSzPts val="2400"/>
              <a:buFont typeface="Arial"/>
              <a:buChar char="●"/>
            </a:pPr>
            <a:fld id="{00000000-1234-1234-1234-123412341234}" type="slidenum">
              <a:rPr lang="en-US"/>
              <a:t>‹#›</a:t>
            </a:fld>
            <a:endParaRPr/>
          </a:p>
        </p:txBody>
      </p:sp>
      <p:sp>
        <p:nvSpPr>
          <p:cNvPr id="120" name="Google Shape;120;p22"/>
          <p:cNvSpPr txBox="1"/>
          <p:nvPr>
            <p:ph idx="11" type="ftr"/>
          </p:nvPr>
        </p:nvSpPr>
        <p:spPr>
          <a:xfrm>
            <a:off x="3721696" y="6129337"/>
            <a:ext cx="7481160" cy="411581"/>
          </a:xfrm>
          <a:prstGeom prst="rect">
            <a:avLst/>
          </a:prstGeom>
          <a:noFill/>
          <a:ln>
            <a:noFill/>
          </a:ln>
        </p:spPr>
        <p:txBody>
          <a:bodyPr anchorCtr="0" anchor="b" bIns="0" lIns="90000" spcFirstLastPara="1" rIns="90000" wrap="square" tIns="0">
            <a:noAutofit/>
          </a:bodyPr>
          <a:lstStyle>
            <a:lvl1pPr lvl="0" algn="r">
              <a:lnSpc>
                <a:spcPct val="9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extLst>
    <p:ext uri="{DCECCB84-F9BA-43D5-87BE-67443E8EF086}">
      <p15:sldGuideLst>
        <p15:guide id="1" orient="horz" pos="216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121" name="Shape 121"/>
        <p:cNvGrpSpPr/>
        <p:nvPr/>
      </p:nvGrpSpPr>
      <p:grpSpPr>
        <a:xfrm>
          <a:off x="0" y="0"/>
          <a:ext cx="0" cy="0"/>
          <a:chOff x="0" y="0"/>
          <a:chExt cx="0" cy="0"/>
        </a:xfrm>
      </p:grpSpPr>
      <p:sp>
        <p:nvSpPr>
          <p:cNvPr id="122" name="Google Shape;122;p23"/>
          <p:cNvSpPr txBox="1"/>
          <p:nvPr>
            <p:ph idx="1" type="body"/>
          </p:nvPr>
        </p:nvSpPr>
        <p:spPr>
          <a:xfrm>
            <a:off x="6260021" y="995363"/>
            <a:ext cx="5523992" cy="5100637"/>
          </a:xfrm>
          <a:prstGeom prst="rect">
            <a:avLst/>
          </a:prstGeom>
          <a:noFill/>
          <a:ln>
            <a:noFill/>
          </a:ln>
        </p:spPr>
        <p:txBody>
          <a:bodyPr anchorCtr="0" anchor="t" bIns="91425" lIns="0" spcFirstLastPara="1" rIns="0" wrap="square" tIns="91425">
            <a:normAutofit/>
          </a:bodyPr>
          <a:lstStyle>
            <a:lvl1pPr indent="-368300" lvl="0" marL="457200" algn="l">
              <a:lnSpc>
                <a:spcPct val="90000"/>
              </a:lnSpc>
              <a:spcBef>
                <a:spcPts val="400"/>
              </a:spcBef>
              <a:spcAft>
                <a:spcPts val="0"/>
              </a:spcAft>
              <a:buClr>
                <a:schemeClr val="dk1"/>
              </a:buClr>
              <a:buSzPts val="2200"/>
              <a:buChar char="•"/>
              <a:defRPr>
                <a:latin typeface="Arial"/>
                <a:ea typeface="Arial"/>
                <a:cs typeface="Arial"/>
                <a:sym typeface="Arial"/>
              </a:defRPr>
            </a:lvl1pPr>
            <a:lvl2pPr indent="-342900" lvl="1" marL="914400" algn="l">
              <a:lnSpc>
                <a:spcPct val="90000"/>
              </a:lnSpc>
              <a:spcBef>
                <a:spcPts val="400"/>
              </a:spcBef>
              <a:spcAft>
                <a:spcPts val="0"/>
              </a:spcAft>
              <a:buClr>
                <a:schemeClr val="dk1"/>
              </a:buClr>
              <a:buSzPts val="1800"/>
              <a:buChar char="•"/>
              <a:defRPr>
                <a:latin typeface="Arial"/>
                <a:ea typeface="Arial"/>
                <a:cs typeface="Arial"/>
                <a:sym typeface="Arial"/>
              </a:defRPr>
            </a:lvl2pPr>
            <a:lvl3pPr indent="-342900" lvl="2" marL="1371600" algn="l">
              <a:lnSpc>
                <a:spcPct val="90000"/>
              </a:lnSpc>
              <a:spcBef>
                <a:spcPts val="400"/>
              </a:spcBef>
              <a:spcAft>
                <a:spcPts val="0"/>
              </a:spcAft>
              <a:buClr>
                <a:schemeClr val="dk1"/>
              </a:buClr>
              <a:buSzPts val="1800"/>
              <a:buChar char="–"/>
              <a:defRPr>
                <a:latin typeface="Arial"/>
                <a:ea typeface="Arial"/>
                <a:cs typeface="Arial"/>
                <a:sym typeface="Arial"/>
              </a:defRPr>
            </a:lvl3pPr>
            <a:lvl4pPr indent="-330200" lvl="3" marL="1828800" algn="l">
              <a:lnSpc>
                <a:spcPct val="90000"/>
              </a:lnSpc>
              <a:spcBef>
                <a:spcPts val="400"/>
              </a:spcBef>
              <a:spcAft>
                <a:spcPts val="0"/>
              </a:spcAft>
              <a:buClr>
                <a:schemeClr val="dk1"/>
              </a:buClr>
              <a:buSzPts val="1600"/>
              <a:buChar char="–"/>
              <a:defRPr>
                <a:latin typeface="Arial"/>
                <a:ea typeface="Arial"/>
                <a:cs typeface="Arial"/>
                <a:sym typeface="Arial"/>
              </a:defRPr>
            </a:lvl4pPr>
            <a:lvl5pPr indent="-330200" lvl="4" marL="2286000" algn="l">
              <a:lnSpc>
                <a:spcPct val="90000"/>
              </a:lnSpc>
              <a:spcBef>
                <a:spcPts val="400"/>
              </a:spcBef>
              <a:spcAft>
                <a:spcPts val="0"/>
              </a:spcAft>
              <a:buClr>
                <a:schemeClr val="dk1"/>
              </a:buClr>
              <a:buSzPts val="1600"/>
              <a:buChar char="–"/>
              <a:defRPr>
                <a:latin typeface="Arial"/>
                <a:ea typeface="Arial"/>
                <a:cs typeface="Arial"/>
                <a:sym typeface="Aria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600"/>
              </a:spcBef>
              <a:spcAft>
                <a:spcPts val="0"/>
              </a:spcAft>
              <a:buClr>
                <a:schemeClr val="dk1"/>
              </a:buClr>
              <a:buSzPts val="1800"/>
              <a:buChar char="–"/>
              <a:defRPr/>
            </a:lvl7pPr>
            <a:lvl8pPr indent="-342900" lvl="7" marL="3657600" algn="l">
              <a:lnSpc>
                <a:spcPct val="90000"/>
              </a:lnSpc>
              <a:spcBef>
                <a:spcPts val="600"/>
              </a:spcBef>
              <a:spcAft>
                <a:spcPts val="0"/>
              </a:spcAft>
              <a:buClr>
                <a:schemeClr val="dk1"/>
              </a:buClr>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123" name="Google Shape;123;p23"/>
          <p:cNvSpPr txBox="1"/>
          <p:nvPr>
            <p:ph idx="2" type="body"/>
          </p:nvPr>
        </p:nvSpPr>
        <p:spPr>
          <a:xfrm>
            <a:off x="385100" y="995363"/>
            <a:ext cx="5523992" cy="5100637"/>
          </a:xfrm>
          <a:prstGeom prst="rect">
            <a:avLst/>
          </a:prstGeom>
          <a:noFill/>
          <a:ln>
            <a:noFill/>
          </a:ln>
        </p:spPr>
        <p:txBody>
          <a:bodyPr anchorCtr="0" anchor="t" bIns="91425" lIns="0" spcFirstLastPara="1" rIns="0" wrap="square" tIns="91425">
            <a:normAutofit/>
          </a:bodyPr>
          <a:lstStyle>
            <a:lvl1pPr indent="-368300" lvl="0" marL="457200" algn="l">
              <a:lnSpc>
                <a:spcPct val="90000"/>
              </a:lnSpc>
              <a:spcBef>
                <a:spcPts val="400"/>
              </a:spcBef>
              <a:spcAft>
                <a:spcPts val="0"/>
              </a:spcAft>
              <a:buClr>
                <a:schemeClr val="dk1"/>
              </a:buClr>
              <a:buSzPts val="2200"/>
              <a:buChar char="•"/>
              <a:defRPr>
                <a:latin typeface="Arial"/>
                <a:ea typeface="Arial"/>
                <a:cs typeface="Arial"/>
                <a:sym typeface="Arial"/>
              </a:defRPr>
            </a:lvl1pPr>
            <a:lvl2pPr indent="-342900" lvl="1" marL="914400" algn="l">
              <a:lnSpc>
                <a:spcPct val="90000"/>
              </a:lnSpc>
              <a:spcBef>
                <a:spcPts val="400"/>
              </a:spcBef>
              <a:spcAft>
                <a:spcPts val="0"/>
              </a:spcAft>
              <a:buClr>
                <a:schemeClr val="dk1"/>
              </a:buClr>
              <a:buSzPts val="1800"/>
              <a:buChar char="•"/>
              <a:defRPr>
                <a:latin typeface="Arial"/>
                <a:ea typeface="Arial"/>
                <a:cs typeface="Arial"/>
                <a:sym typeface="Arial"/>
              </a:defRPr>
            </a:lvl2pPr>
            <a:lvl3pPr indent="-342900" lvl="2" marL="1371600" algn="l">
              <a:lnSpc>
                <a:spcPct val="90000"/>
              </a:lnSpc>
              <a:spcBef>
                <a:spcPts val="400"/>
              </a:spcBef>
              <a:spcAft>
                <a:spcPts val="0"/>
              </a:spcAft>
              <a:buClr>
                <a:schemeClr val="dk1"/>
              </a:buClr>
              <a:buSzPts val="1800"/>
              <a:buChar char="–"/>
              <a:defRPr>
                <a:latin typeface="Arial"/>
                <a:ea typeface="Arial"/>
                <a:cs typeface="Arial"/>
                <a:sym typeface="Arial"/>
              </a:defRPr>
            </a:lvl3pPr>
            <a:lvl4pPr indent="-330200" lvl="3" marL="1828800" algn="l">
              <a:lnSpc>
                <a:spcPct val="90000"/>
              </a:lnSpc>
              <a:spcBef>
                <a:spcPts val="400"/>
              </a:spcBef>
              <a:spcAft>
                <a:spcPts val="0"/>
              </a:spcAft>
              <a:buClr>
                <a:schemeClr val="dk1"/>
              </a:buClr>
              <a:buSzPts val="1600"/>
              <a:buChar char="–"/>
              <a:defRPr>
                <a:latin typeface="Arial"/>
                <a:ea typeface="Arial"/>
                <a:cs typeface="Arial"/>
                <a:sym typeface="Arial"/>
              </a:defRPr>
            </a:lvl4pPr>
            <a:lvl5pPr indent="-330200" lvl="4" marL="2286000" algn="l">
              <a:lnSpc>
                <a:spcPct val="90000"/>
              </a:lnSpc>
              <a:spcBef>
                <a:spcPts val="400"/>
              </a:spcBef>
              <a:spcAft>
                <a:spcPts val="0"/>
              </a:spcAft>
              <a:buClr>
                <a:schemeClr val="dk1"/>
              </a:buClr>
              <a:buSzPts val="1600"/>
              <a:buChar char="–"/>
              <a:defRPr>
                <a:latin typeface="Arial"/>
                <a:ea typeface="Arial"/>
                <a:cs typeface="Arial"/>
                <a:sym typeface="Aria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600"/>
              </a:spcBef>
              <a:spcAft>
                <a:spcPts val="0"/>
              </a:spcAft>
              <a:buClr>
                <a:schemeClr val="dk1"/>
              </a:buClr>
              <a:buSzPts val="1800"/>
              <a:buChar char="–"/>
              <a:defRPr/>
            </a:lvl7pPr>
            <a:lvl8pPr indent="-342900" lvl="7" marL="3657600" algn="l">
              <a:lnSpc>
                <a:spcPct val="90000"/>
              </a:lnSpc>
              <a:spcBef>
                <a:spcPts val="600"/>
              </a:spcBef>
              <a:spcAft>
                <a:spcPts val="0"/>
              </a:spcAft>
              <a:buClr>
                <a:schemeClr val="dk1"/>
              </a:buClr>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124" name="Google Shape;124;p23"/>
          <p:cNvSpPr/>
          <p:nvPr/>
        </p:nvSpPr>
        <p:spPr>
          <a:xfrm>
            <a:off x="385100" y="843885"/>
            <a:ext cx="685711" cy="54864"/>
          </a:xfrm>
          <a:prstGeom prst="rect">
            <a:avLst/>
          </a:prstGeom>
          <a:solidFill>
            <a:srgbClr val="01A98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150">
              <a:solidFill>
                <a:srgbClr val="FFFFFF"/>
              </a:solidFill>
              <a:latin typeface="Arial"/>
              <a:ea typeface="Arial"/>
              <a:cs typeface="Arial"/>
              <a:sym typeface="Arial"/>
            </a:endParaRPr>
          </a:p>
        </p:txBody>
      </p:sp>
      <p:sp>
        <p:nvSpPr>
          <p:cNvPr id="125" name="Google Shape;125;p23"/>
          <p:cNvSpPr txBox="1"/>
          <p:nvPr>
            <p:ph type="title"/>
          </p:nvPr>
        </p:nvSpPr>
        <p:spPr>
          <a:xfrm>
            <a:off x="285743" y="391852"/>
            <a:ext cx="11498270" cy="401362"/>
          </a:xfrm>
          <a:prstGeom prst="rect">
            <a:avLst/>
          </a:prstGeom>
          <a:noFill/>
          <a:ln>
            <a:noFill/>
          </a:ln>
        </p:spPr>
        <p:txBody>
          <a:bodyPr anchorCtr="0" anchor="ctr" bIns="91425" lIns="91425" spcFirstLastPara="1" rIns="91425" wrap="square" tIns="91425">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6" name="Google Shape;126;p23"/>
          <p:cNvSpPr txBox="1"/>
          <p:nvPr>
            <p:ph idx="12" type="sldNum"/>
          </p:nvPr>
        </p:nvSpPr>
        <p:spPr>
          <a:xfrm>
            <a:off x="11202856" y="6301811"/>
            <a:ext cx="684344" cy="365125"/>
          </a:xfrm>
          <a:prstGeom prst="rect">
            <a:avLst/>
          </a:prstGeom>
          <a:noFill/>
          <a:ln>
            <a:noFill/>
          </a:ln>
        </p:spPr>
        <p:txBody>
          <a:bodyPr anchorCtr="0" anchor="ctr" bIns="45700" lIns="91425" spcFirstLastPara="1" rIns="91425" wrap="square" tIns="45700">
            <a:noAutofit/>
          </a:bodyPr>
          <a:lstStyle>
            <a:lvl1pPr indent="-53299" lvl="0" marL="205699" algn="l">
              <a:lnSpc>
                <a:spcPct val="90000"/>
              </a:lnSpc>
              <a:spcBef>
                <a:spcPts val="0"/>
              </a:spcBef>
              <a:buClr>
                <a:schemeClr val="lt2"/>
              </a:buClr>
              <a:buSzPts val="2400"/>
              <a:buFont typeface="Arial"/>
              <a:buNone/>
              <a:defRPr/>
            </a:lvl1pPr>
            <a:lvl2pPr indent="-53299" lvl="1" marL="205699" algn="l">
              <a:lnSpc>
                <a:spcPct val="90000"/>
              </a:lnSpc>
              <a:spcBef>
                <a:spcPts val="0"/>
              </a:spcBef>
              <a:buClr>
                <a:schemeClr val="lt2"/>
              </a:buClr>
              <a:buSzPts val="2400"/>
              <a:buFont typeface="Arial"/>
              <a:buNone/>
              <a:defRPr/>
            </a:lvl2pPr>
            <a:lvl3pPr indent="-53299" lvl="2" marL="205699" algn="l">
              <a:lnSpc>
                <a:spcPct val="90000"/>
              </a:lnSpc>
              <a:spcBef>
                <a:spcPts val="0"/>
              </a:spcBef>
              <a:buClr>
                <a:schemeClr val="lt2"/>
              </a:buClr>
              <a:buSzPts val="2400"/>
              <a:buFont typeface="Arial"/>
              <a:buNone/>
              <a:defRPr/>
            </a:lvl3pPr>
            <a:lvl4pPr indent="-53299" lvl="3" marL="205699" algn="l">
              <a:lnSpc>
                <a:spcPct val="90000"/>
              </a:lnSpc>
              <a:spcBef>
                <a:spcPts val="0"/>
              </a:spcBef>
              <a:buClr>
                <a:schemeClr val="lt2"/>
              </a:buClr>
              <a:buSzPts val="2400"/>
              <a:buFont typeface="Arial"/>
              <a:buNone/>
              <a:defRPr/>
            </a:lvl4pPr>
            <a:lvl5pPr indent="-53299" lvl="4" marL="205699" algn="l">
              <a:lnSpc>
                <a:spcPct val="90000"/>
              </a:lnSpc>
              <a:spcBef>
                <a:spcPts val="0"/>
              </a:spcBef>
              <a:buClr>
                <a:schemeClr val="lt2"/>
              </a:buClr>
              <a:buSzPts val="2400"/>
              <a:buFont typeface="Arial"/>
              <a:buNone/>
              <a:defRPr/>
            </a:lvl5pPr>
            <a:lvl6pPr indent="-53299" lvl="5" marL="205699" algn="l">
              <a:lnSpc>
                <a:spcPct val="90000"/>
              </a:lnSpc>
              <a:spcBef>
                <a:spcPts val="0"/>
              </a:spcBef>
              <a:buClr>
                <a:schemeClr val="lt2"/>
              </a:buClr>
              <a:buSzPts val="2400"/>
              <a:buFont typeface="Arial"/>
              <a:buNone/>
              <a:defRPr/>
            </a:lvl6pPr>
            <a:lvl7pPr indent="-53299" lvl="6" marL="205699" algn="l">
              <a:lnSpc>
                <a:spcPct val="90000"/>
              </a:lnSpc>
              <a:spcBef>
                <a:spcPts val="0"/>
              </a:spcBef>
              <a:buClr>
                <a:schemeClr val="lt2"/>
              </a:buClr>
              <a:buSzPts val="2400"/>
              <a:buFont typeface="Arial"/>
              <a:buNone/>
              <a:defRPr/>
            </a:lvl7pPr>
            <a:lvl8pPr indent="-53299" lvl="7" marL="205699" algn="l">
              <a:lnSpc>
                <a:spcPct val="90000"/>
              </a:lnSpc>
              <a:spcBef>
                <a:spcPts val="0"/>
              </a:spcBef>
              <a:buClr>
                <a:schemeClr val="lt2"/>
              </a:buClr>
              <a:buSzPts val="2400"/>
              <a:buFont typeface="Arial"/>
              <a:buNone/>
              <a:defRPr/>
            </a:lvl8pPr>
            <a:lvl9pPr indent="-53299" lvl="8" marL="205699" algn="l">
              <a:lnSpc>
                <a:spcPct val="90000"/>
              </a:lnSpc>
              <a:spcBef>
                <a:spcPts val="0"/>
              </a:spcBef>
              <a:buClr>
                <a:schemeClr val="lt2"/>
              </a:buClr>
              <a:buSzPts val="2400"/>
              <a:buFont typeface="Arial"/>
              <a:buNone/>
              <a:defRPr/>
            </a:lvl9pPr>
          </a:lstStyle>
          <a:p>
            <a:pPr indent="-205699" lvl="0" marL="205699" rtl="0" algn="l">
              <a:spcBef>
                <a:spcPts val="0"/>
              </a:spcBef>
              <a:spcAft>
                <a:spcPts val="0"/>
              </a:spcAft>
              <a:buClr>
                <a:schemeClr val="lt2"/>
              </a:buClr>
              <a:buSzPts val="2400"/>
              <a:buFont typeface="Arial"/>
              <a:buChar char="●"/>
            </a:pPr>
            <a:fld id="{00000000-1234-1234-1234-123412341234}" type="slidenum">
              <a:rPr lang="en-US"/>
              <a:t>‹#›</a:t>
            </a:fld>
            <a:endParaRPr/>
          </a:p>
        </p:txBody>
      </p:sp>
      <p:sp>
        <p:nvSpPr>
          <p:cNvPr id="127" name="Google Shape;127;p23"/>
          <p:cNvSpPr txBox="1"/>
          <p:nvPr>
            <p:ph idx="11" type="ftr"/>
          </p:nvPr>
        </p:nvSpPr>
        <p:spPr>
          <a:xfrm>
            <a:off x="3721696" y="6129337"/>
            <a:ext cx="7481160" cy="411581"/>
          </a:xfrm>
          <a:prstGeom prst="rect">
            <a:avLst/>
          </a:prstGeom>
          <a:noFill/>
          <a:ln>
            <a:noFill/>
          </a:ln>
        </p:spPr>
        <p:txBody>
          <a:bodyPr anchorCtr="0" anchor="b" bIns="0" lIns="90000" spcFirstLastPara="1" rIns="90000" wrap="square" tIns="0">
            <a:noAutofit/>
          </a:bodyPr>
          <a:lstStyle>
            <a:lvl1pPr lvl="0" algn="r">
              <a:lnSpc>
                <a:spcPct val="9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Subtitle">
  <p:cSld name="Two Content, Subtitle">
    <p:spTree>
      <p:nvGrpSpPr>
        <p:cNvPr id="128" name="Shape 128"/>
        <p:cNvGrpSpPr/>
        <p:nvPr/>
      </p:nvGrpSpPr>
      <p:grpSpPr>
        <a:xfrm>
          <a:off x="0" y="0"/>
          <a:ext cx="0" cy="0"/>
          <a:chOff x="0" y="0"/>
          <a:chExt cx="0" cy="0"/>
        </a:xfrm>
      </p:grpSpPr>
      <p:sp>
        <p:nvSpPr>
          <p:cNvPr id="129" name="Google Shape;129;p24"/>
          <p:cNvSpPr txBox="1"/>
          <p:nvPr>
            <p:ph idx="1" type="body"/>
          </p:nvPr>
        </p:nvSpPr>
        <p:spPr>
          <a:xfrm>
            <a:off x="6358729" y="1358232"/>
            <a:ext cx="5416903" cy="4737731"/>
          </a:xfrm>
          <a:prstGeom prst="rect">
            <a:avLst/>
          </a:prstGeom>
          <a:noFill/>
          <a:ln>
            <a:noFill/>
          </a:ln>
        </p:spPr>
        <p:txBody>
          <a:bodyPr anchorCtr="0" anchor="t" bIns="91425" lIns="0" spcFirstLastPara="1" rIns="0" wrap="square" tIns="91425">
            <a:normAutofit/>
          </a:bodyPr>
          <a:lstStyle>
            <a:lvl1pPr indent="-368300" lvl="0" marL="457200" algn="l">
              <a:lnSpc>
                <a:spcPct val="90000"/>
              </a:lnSpc>
              <a:spcBef>
                <a:spcPts val="400"/>
              </a:spcBef>
              <a:spcAft>
                <a:spcPts val="0"/>
              </a:spcAft>
              <a:buClr>
                <a:schemeClr val="dk1"/>
              </a:buClr>
              <a:buSzPts val="2200"/>
              <a:buChar char="•"/>
              <a:defRPr>
                <a:latin typeface="Arial"/>
                <a:ea typeface="Arial"/>
                <a:cs typeface="Arial"/>
                <a:sym typeface="Arial"/>
              </a:defRPr>
            </a:lvl1pPr>
            <a:lvl2pPr indent="-342900" lvl="1" marL="914400" algn="l">
              <a:lnSpc>
                <a:spcPct val="90000"/>
              </a:lnSpc>
              <a:spcBef>
                <a:spcPts val="400"/>
              </a:spcBef>
              <a:spcAft>
                <a:spcPts val="0"/>
              </a:spcAft>
              <a:buClr>
                <a:schemeClr val="dk1"/>
              </a:buClr>
              <a:buSzPts val="1800"/>
              <a:buChar char="•"/>
              <a:defRPr>
                <a:latin typeface="Arial"/>
                <a:ea typeface="Arial"/>
                <a:cs typeface="Arial"/>
                <a:sym typeface="Arial"/>
              </a:defRPr>
            </a:lvl2pPr>
            <a:lvl3pPr indent="-342900" lvl="2" marL="1371600" algn="l">
              <a:lnSpc>
                <a:spcPct val="90000"/>
              </a:lnSpc>
              <a:spcBef>
                <a:spcPts val="400"/>
              </a:spcBef>
              <a:spcAft>
                <a:spcPts val="0"/>
              </a:spcAft>
              <a:buClr>
                <a:schemeClr val="dk1"/>
              </a:buClr>
              <a:buSzPts val="1800"/>
              <a:buChar char="–"/>
              <a:defRPr>
                <a:latin typeface="Arial"/>
                <a:ea typeface="Arial"/>
                <a:cs typeface="Arial"/>
                <a:sym typeface="Arial"/>
              </a:defRPr>
            </a:lvl3pPr>
            <a:lvl4pPr indent="-330200" lvl="3" marL="1828800" algn="l">
              <a:lnSpc>
                <a:spcPct val="90000"/>
              </a:lnSpc>
              <a:spcBef>
                <a:spcPts val="400"/>
              </a:spcBef>
              <a:spcAft>
                <a:spcPts val="0"/>
              </a:spcAft>
              <a:buClr>
                <a:schemeClr val="dk1"/>
              </a:buClr>
              <a:buSzPts val="1600"/>
              <a:buChar char="–"/>
              <a:defRPr>
                <a:latin typeface="Arial"/>
                <a:ea typeface="Arial"/>
                <a:cs typeface="Arial"/>
                <a:sym typeface="Arial"/>
              </a:defRPr>
            </a:lvl4pPr>
            <a:lvl5pPr indent="-330200" lvl="4" marL="2286000" algn="l">
              <a:lnSpc>
                <a:spcPct val="90000"/>
              </a:lnSpc>
              <a:spcBef>
                <a:spcPts val="400"/>
              </a:spcBef>
              <a:spcAft>
                <a:spcPts val="0"/>
              </a:spcAft>
              <a:buClr>
                <a:schemeClr val="dk1"/>
              </a:buClr>
              <a:buSzPts val="1600"/>
              <a:buChar char="–"/>
              <a:defRPr>
                <a:latin typeface="Arial"/>
                <a:ea typeface="Arial"/>
                <a:cs typeface="Arial"/>
                <a:sym typeface="Aria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600"/>
              </a:spcBef>
              <a:spcAft>
                <a:spcPts val="0"/>
              </a:spcAft>
              <a:buClr>
                <a:schemeClr val="dk1"/>
              </a:buClr>
              <a:buSzPts val="1800"/>
              <a:buChar char="–"/>
              <a:defRPr/>
            </a:lvl7pPr>
            <a:lvl8pPr indent="-342900" lvl="7" marL="3657600" algn="l">
              <a:lnSpc>
                <a:spcPct val="90000"/>
              </a:lnSpc>
              <a:spcBef>
                <a:spcPts val="600"/>
              </a:spcBef>
              <a:spcAft>
                <a:spcPts val="0"/>
              </a:spcAft>
              <a:buClr>
                <a:schemeClr val="dk1"/>
              </a:buClr>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130" name="Google Shape;130;p24"/>
          <p:cNvSpPr txBox="1"/>
          <p:nvPr>
            <p:ph idx="2" type="body"/>
          </p:nvPr>
        </p:nvSpPr>
        <p:spPr>
          <a:xfrm>
            <a:off x="381000" y="1358232"/>
            <a:ext cx="5416903" cy="4737731"/>
          </a:xfrm>
          <a:prstGeom prst="rect">
            <a:avLst/>
          </a:prstGeom>
          <a:noFill/>
          <a:ln>
            <a:noFill/>
          </a:ln>
        </p:spPr>
        <p:txBody>
          <a:bodyPr anchorCtr="0" anchor="t" bIns="91425" lIns="0" spcFirstLastPara="1" rIns="0" wrap="square" tIns="91425">
            <a:normAutofit/>
          </a:bodyPr>
          <a:lstStyle>
            <a:lvl1pPr indent="-368300" lvl="0" marL="457200" algn="l">
              <a:lnSpc>
                <a:spcPct val="90000"/>
              </a:lnSpc>
              <a:spcBef>
                <a:spcPts val="400"/>
              </a:spcBef>
              <a:spcAft>
                <a:spcPts val="0"/>
              </a:spcAft>
              <a:buClr>
                <a:schemeClr val="dk1"/>
              </a:buClr>
              <a:buSzPts val="2200"/>
              <a:buChar char="•"/>
              <a:defRPr>
                <a:latin typeface="Arial"/>
                <a:ea typeface="Arial"/>
                <a:cs typeface="Arial"/>
                <a:sym typeface="Arial"/>
              </a:defRPr>
            </a:lvl1pPr>
            <a:lvl2pPr indent="-342900" lvl="1" marL="914400" algn="l">
              <a:lnSpc>
                <a:spcPct val="90000"/>
              </a:lnSpc>
              <a:spcBef>
                <a:spcPts val="400"/>
              </a:spcBef>
              <a:spcAft>
                <a:spcPts val="0"/>
              </a:spcAft>
              <a:buClr>
                <a:schemeClr val="dk1"/>
              </a:buClr>
              <a:buSzPts val="1800"/>
              <a:buChar char="•"/>
              <a:defRPr>
                <a:latin typeface="Arial"/>
                <a:ea typeface="Arial"/>
                <a:cs typeface="Arial"/>
                <a:sym typeface="Arial"/>
              </a:defRPr>
            </a:lvl2pPr>
            <a:lvl3pPr indent="-342900" lvl="2" marL="1371600" algn="l">
              <a:lnSpc>
                <a:spcPct val="90000"/>
              </a:lnSpc>
              <a:spcBef>
                <a:spcPts val="400"/>
              </a:spcBef>
              <a:spcAft>
                <a:spcPts val="0"/>
              </a:spcAft>
              <a:buClr>
                <a:schemeClr val="dk1"/>
              </a:buClr>
              <a:buSzPts val="1800"/>
              <a:buChar char="–"/>
              <a:defRPr>
                <a:latin typeface="Arial"/>
                <a:ea typeface="Arial"/>
                <a:cs typeface="Arial"/>
                <a:sym typeface="Arial"/>
              </a:defRPr>
            </a:lvl3pPr>
            <a:lvl4pPr indent="-330200" lvl="3" marL="1828800" algn="l">
              <a:lnSpc>
                <a:spcPct val="90000"/>
              </a:lnSpc>
              <a:spcBef>
                <a:spcPts val="400"/>
              </a:spcBef>
              <a:spcAft>
                <a:spcPts val="0"/>
              </a:spcAft>
              <a:buClr>
                <a:schemeClr val="dk1"/>
              </a:buClr>
              <a:buSzPts val="1600"/>
              <a:buChar char="–"/>
              <a:defRPr>
                <a:latin typeface="Arial"/>
                <a:ea typeface="Arial"/>
                <a:cs typeface="Arial"/>
                <a:sym typeface="Arial"/>
              </a:defRPr>
            </a:lvl4pPr>
            <a:lvl5pPr indent="-330200" lvl="4" marL="2286000" algn="l">
              <a:lnSpc>
                <a:spcPct val="90000"/>
              </a:lnSpc>
              <a:spcBef>
                <a:spcPts val="400"/>
              </a:spcBef>
              <a:spcAft>
                <a:spcPts val="0"/>
              </a:spcAft>
              <a:buClr>
                <a:schemeClr val="dk1"/>
              </a:buClr>
              <a:buSzPts val="1600"/>
              <a:buChar char="–"/>
              <a:defRPr>
                <a:latin typeface="Arial"/>
                <a:ea typeface="Arial"/>
                <a:cs typeface="Arial"/>
                <a:sym typeface="Aria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600"/>
              </a:spcBef>
              <a:spcAft>
                <a:spcPts val="0"/>
              </a:spcAft>
              <a:buClr>
                <a:schemeClr val="dk1"/>
              </a:buClr>
              <a:buSzPts val="1800"/>
              <a:buChar char="–"/>
              <a:defRPr/>
            </a:lvl7pPr>
            <a:lvl8pPr indent="-342900" lvl="7" marL="3657600" algn="l">
              <a:lnSpc>
                <a:spcPct val="90000"/>
              </a:lnSpc>
              <a:spcBef>
                <a:spcPts val="600"/>
              </a:spcBef>
              <a:spcAft>
                <a:spcPts val="0"/>
              </a:spcAft>
              <a:buClr>
                <a:schemeClr val="dk1"/>
              </a:buClr>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131" name="Google Shape;131;p24"/>
          <p:cNvSpPr txBox="1"/>
          <p:nvPr>
            <p:ph idx="3" type="body"/>
          </p:nvPr>
        </p:nvSpPr>
        <p:spPr>
          <a:xfrm>
            <a:off x="281746" y="704332"/>
            <a:ext cx="11493803" cy="381000"/>
          </a:xfrm>
          <a:prstGeom prst="rect">
            <a:avLst/>
          </a:prstGeom>
          <a:noFill/>
          <a:ln>
            <a:noFill/>
          </a:ln>
        </p:spPr>
        <p:txBody>
          <a:bodyPr anchorCtr="0" anchor="ctr" bIns="91425" lIns="91425" spcFirstLastPara="1" rIns="91425" wrap="square" tIns="91425">
            <a:noAutofit/>
          </a:bodyPr>
          <a:lstStyle>
            <a:lvl1pPr indent="-228600" lvl="0" marL="457200" algn="l">
              <a:lnSpc>
                <a:spcPct val="90000"/>
              </a:lnSpc>
              <a:spcBef>
                <a:spcPts val="400"/>
              </a:spcBef>
              <a:spcAft>
                <a:spcPts val="0"/>
              </a:spcAft>
              <a:buClr>
                <a:schemeClr val="dk1"/>
              </a:buClr>
              <a:buSzPts val="2400"/>
              <a:buNone/>
              <a:defRPr sz="2400">
                <a:latin typeface="Arial"/>
                <a:ea typeface="Arial"/>
                <a:cs typeface="Arial"/>
                <a:sym typeface="Arial"/>
              </a:defRPr>
            </a:lvl1pPr>
            <a:lvl2pPr indent="-331469" lvl="1" marL="914400" algn="l">
              <a:lnSpc>
                <a:spcPct val="90000"/>
              </a:lnSpc>
              <a:spcBef>
                <a:spcPts val="400"/>
              </a:spcBef>
              <a:spcAft>
                <a:spcPts val="0"/>
              </a:spcAft>
              <a:buClr>
                <a:schemeClr val="dk1"/>
              </a:buClr>
              <a:buSzPts val="1620"/>
              <a:buChar char="•"/>
              <a:defRPr/>
            </a:lvl2pPr>
            <a:lvl3pPr indent="-342900" lvl="2" marL="1371600" algn="l">
              <a:lnSpc>
                <a:spcPct val="90000"/>
              </a:lnSpc>
              <a:spcBef>
                <a:spcPts val="400"/>
              </a:spcBef>
              <a:spcAft>
                <a:spcPts val="0"/>
              </a:spcAft>
              <a:buClr>
                <a:schemeClr val="dk1"/>
              </a:buClr>
              <a:buSzPts val="1800"/>
              <a:buChar char="–"/>
              <a:defRPr/>
            </a:lvl3pPr>
            <a:lvl4pPr indent="-342900" lvl="3" marL="1828800" algn="l">
              <a:lnSpc>
                <a:spcPct val="90000"/>
              </a:lnSpc>
              <a:spcBef>
                <a:spcPts val="400"/>
              </a:spcBef>
              <a:spcAft>
                <a:spcPts val="0"/>
              </a:spcAft>
              <a:buClr>
                <a:schemeClr val="dk1"/>
              </a:buClr>
              <a:buSzPts val="1800"/>
              <a:buChar char="–"/>
              <a:defRPr/>
            </a:lvl4pPr>
            <a:lvl5pPr indent="-342900" lvl="4" marL="2286000" algn="l">
              <a:lnSpc>
                <a:spcPct val="90000"/>
              </a:lnSpc>
              <a:spcBef>
                <a:spcPts val="400"/>
              </a:spcBef>
              <a:spcAft>
                <a:spcPts val="0"/>
              </a:spcAft>
              <a:buClr>
                <a:schemeClr val="dk1"/>
              </a:buClr>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600"/>
              </a:spcBef>
              <a:spcAft>
                <a:spcPts val="0"/>
              </a:spcAft>
              <a:buClr>
                <a:schemeClr val="dk1"/>
              </a:buClr>
              <a:buSzPts val="1800"/>
              <a:buChar char="–"/>
              <a:defRPr/>
            </a:lvl7pPr>
            <a:lvl8pPr indent="-342900" lvl="7" marL="3657600" algn="l">
              <a:lnSpc>
                <a:spcPct val="90000"/>
              </a:lnSpc>
              <a:spcBef>
                <a:spcPts val="600"/>
              </a:spcBef>
              <a:spcAft>
                <a:spcPts val="0"/>
              </a:spcAft>
              <a:buClr>
                <a:schemeClr val="dk1"/>
              </a:buClr>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132" name="Google Shape;132;p24"/>
          <p:cNvSpPr/>
          <p:nvPr/>
        </p:nvSpPr>
        <p:spPr>
          <a:xfrm>
            <a:off x="385100" y="1189495"/>
            <a:ext cx="685711" cy="54864"/>
          </a:xfrm>
          <a:prstGeom prst="rect">
            <a:avLst/>
          </a:prstGeom>
          <a:solidFill>
            <a:srgbClr val="01A98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150">
              <a:solidFill>
                <a:srgbClr val="FFFFFF"/>
              </a:solidFill>
              <a:latin typeface="Arial"/>
              <a:ea typeface="Arial"/>
              <a:cs typeface="Arial"/>
              <a:sym typeface="Arial"/>
            </a:endParaRPr>
          </a:p>
        </p:txBody>
      </p:sp>
      <p:sp>
        <p:nvSpPr>
          <p:cNvPr id="133" name="Google Shape;133;p24"/>
          <p:cNvSpPr txBox="1"/>
          <p:nvPr>
            <p:ph type="title"/>
          </p:nvPr>
        </p:nvSpPr>
        <p:spPr>
          <a:xfrm>
            <a:off x="285743" y="391852"/>
            <a:ext cx="11498270" cy="401362"/>
          </a:xfrm>
          <a:prstGeom prst="rect">
            <a:avLst/>
          </a:prstGeom>
          <a:noFill/>
          <a:ln>
            <a:noFill/>
          </a:ln>
        </p:spPr>
        <p:txBody>
          <a:bodyPr anchorCtr="0" anchor="ctr" bIns="91425" lIns="91425" spcFirstLastPara="1" rIns="91425" wrap="square" tIns="91425">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4" name="Google Shape;134;p24"/>
          <p:cNvSpPr txBox="1"/>
          <p:nvPr>
            <p:ph idx="12" type="sldNum"/>
          </p:nvPr>
        </p:nvSpPr>
        <p:spPr>
          <a:xfrm>
            <a:off x="11202856" y="6301811"/>
            <a:ext cx="684344" cy="365125"/>
          </a:xfrm>
          <a:prstGeom prst="rect">
            <a:avLst/>
          </a:prstGeom>
          <a:noFill/>
          <a:ln>
            <a:noFill/>
          </a:ln>
        </p:spPr>
        <p:txBody>
          <a:bodyPr anchorCtr="0" anchor="ctr" bIns="45700" lIns="91425" spcFirstLastPara="1" rIns="91425" wrap="square" tIns="45700">
            <a:noAutofit/>
          </a:bodyPr>
          <a:lstStyle>
            <a:lvl1pPr indent="-53299" lvl="0" marL="205699" algn="l">
              <a:lnSpc>
                <a:spcPct val="90000"/>
              </a:lnSpc>
              <a:spcBef>
                <a:spcPts val="0"/>
              </a:spcBef>
              <a:buClr>
                <a:schemeClr val="lt2"/>
              </a:buClr>
              <a:buSzPts val="2400"/>
              <a:buFont typeface="Arial"/>
              <a:buNone/>
              <a:defRPr/>
            </a:lvl1pPr>
            <a:lvl2pPr indent="-53299" lvl="1" marL="205699" algn="l">
              <a:lnSpc>
                <a:spcPct val="90000"/>
              </a:lnSpc>
              <a:spcBef>
                <a:spcPts val="0"/>
              </a:spcBef>
              <a:buClr>
                <a:schemeClr val="lt2"/>
              </a:buClr>
              <a:buSzPts val="2400"/>
              <a:buFont typeface="Arial"/>
              <a:buNone/>
              <a:defRPr/>
            </a:lvl2pPr>
            <a:lvl3pPr indent="-53299" lvl="2" marL="205699" algn="l">
              <a:lnSpc>
                <a:spcPct val="90000"/>
              </a:lnSpc>
              <a:spcBef>
                <a:spcPts val="0"/>
              </a:spcBef>
              <a:buClr>
                <a:schemeClr val="lt2"/>
              </a:buClr>
              <a:buSzPts val="2400"/>
              <a:buFont typeface="Arial"/>
              <a:buNone/>
              <a:defRPr/>
            </a:lvl3pPr>
            <a:lvl4pPr indent="-53299" lvl="3" marL="205699" algn="l">
              <a:lnSpc>
                <a:spcPct val="90000"/>
              </a:lnSpc>
              <a:spcBef>
                <a:spcPts val="0"/>
              </a:spcBef>
              <a:buClr>
                <a:schemeClr val="lt2"/>
              </a:buClr>
              <a:buSzPts val="2400"/>
              <a:buFont typeface="Arial"/>
              <a:buNone/>
              <a:defRPr/>
            </a:lvl4pPr>
            <a:lvl5pPr indent="-53299" lvl="4" marL="205699" algn="l">
              <a:lnSpc>
                <a:spcPct val="90000"/>
              </a:lnSpc>
              <a:spcBef>
                <a:spcPts val="0"/>
              </a:spcBef>
              <a:buClr>
                <a:schemeClr val="lt2"/>
              </a:buClr>
              <a:buSzPts val="2400"/>
              <a:buFont typeface="Arial"/>
              <a:buNone/>
              <a:defRPr/>
            </a:lvl5pPr>
            <a:lvl6pPr indent="-53299" lvl="5" marL="205699" algn="l">
              <a:lnSpc>
                <a:spcPct val="90000"/>
              </a:lnSpc>
              <a:spcBef>
                <a:spcPts val="0"/>
              </a:spcBef>
              <a:buClr>
                <a:schemeClr val="lt2"/>
              </a:buClr>
              <a:buSzPts val="2400"/>
              <a:buFont typeface="Arial"/>
              <a:buNone/>
              <a:defRPr/>
            </a:lvl6pPr>
            <a:lvl7pPr indent="-53299" lvl="6" marL="205699" algn="l">
              <a:lnSpc>
                <a:spcPct val="90000"/>
              </a:lnSpc>
              <a:spcBef>
                <a:spcPts val="0"/>
              </a:spcBef>
              <a:buClr>
                <a:schemeClr val="lt2"/>
              </a:buClr>
              <a:buSzPts val="2400"/>
              <a:buFont typeface="Arial"/>
              <a:buNone/>
              <a:defRPr/>
            </a:lvl7pPr>
            <a:lvl8pPr indent="-53299" lvl="7" marL="205699" algn="l">
              <a:lnSpc>
                <a:spcPct val="90000"/>
              </a:lnSpc>
              <a:spcBef>
                <a:spcPts val="0"/>
              </a:spcBef>
              <a:buClr>
                <a:schemeClr val="lt2"/>
              </a:buClr>
              <a:buSzPts val="2400"/>
              <a:buFont typeface="Arial"/>
              <a:buNone/>
              <a:defRPr/>
            </a:lvl8pPr>
            <a:lvl9pPr indent="-53299" lvl="8" marL="205699" algn="l">
              <a:lnSpc>
                <a:spcPct val="90000"/>
              </a:lnSpc>
              <a:spcBef>
                <a:spcPts val="0"/>
              </a:spcBef>
              <a:buClr>
                <a:schemeClr val="lt2"/>
              </a:buClr>
              <a:buSzPts val="2400"/>
              <a:buFont typeface="Arial"/>
              <a:buNone/>
              <a:defRPr/>
            </a:lvl9pPr>
          </a:lstStyle>
          <a:p>
            <a:pPr indent="-205699" lvl="0" marL="205699" rtl="0" algn="l">
              <a:spcBef>
                <a:spcPts val="0"/>
              </a:spcBef>
              <a:spcAft>
                <a:spcPts val="0"/>
              </a:spcAft>
              <a:buClr>
                <a:schemeClr val="lt2"/>
              </a:buClr>
              <a:buSzPts val="2400"/>
              <a:buFont typeface="Arial"/>
              <a:buChar char="●"/>
            </a:pPr>
            <a:fld id="{00000000-1234-1234-1234-123412341234}" type="slidenum">
              <a:rPr lang="en-US"/>
              <a:t>‹#›</a:t>
            </a:fld>
            <a:endParaRPr/>
          </a:p>
        </p:txBody>
      </p:sp>
      <p:sp>
        <p:nvSpPr>
          <p:cNvPr id="135" name="Google Shape;135;p24"/>
          <p:cNvSpPr txBox="1"/>
          <p:nvPr>
            <p:ph idx="11" type="ftr"/>
          </p:nvPr>
        </p:nvSpPr>
        <p:spPr>
          <a:xfrm>
            <a:off x="3721696" y="6129337"/>
            <a:ext cx="7481160" cy="411581"/>
          </a:xfrm>
          <a:prstGeom prst="rect">
            <a:avLst/>
          </a:prstGeom>
          <a:noFill/>
          <a:ln>
            <a:noFill/>
          </a:ln>
        </p:spPr>
        <p:txBody>
          <a:bodyPr anchorCtr="0" anchor="b" bIns="0" lIns="90000" spcFirstLastPara="1" rIns="90000" wrap="square" tIns="0">
            <a:noAutofit/>
          </a:bodyPr>
          <a:lstStyle>
            <a:lvl1pPr lvl="0" algn="r">
              <a:lnSpc>
                <a:spcPct val="9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and Headings">
  <p:cSld name="Two Content and Headings">
    <p:spTree>
      <p:nvGrpSpPr>
        <p:cNvPr id="136" name="Shape 136"/>
        <p:cNvGrpSpPr/>
        <p:nvPr/>
      </p:nvGrpSpPr>
      <p:grpSpPr>
        <a:xfrm>
          <a:off x="0" y="0"/>
          <a:ext cx="0" cy="0"/>
          <a:chOff x="0" y="0"/>
          <a:chExt cx="0" cy="0"/>
        </a:xfrm>
      </p:grpSpPr>
      <p:sp>
        <p:nvSpPr>
          <p:cNvPr id="137" name="Google Shape;137;p25"/>
          <p:cNvSpPr/>
          <p:nvPr/>
        </p:nvSpPr>
        <p:spPr>
          <a:xfrm>
            <a:off x="385100" y="843885"/>
            <a:ext cx="685711" cy="54864"/>
          </a:xfrm>
          <a:prstGeom prst="rect">
            <a:avLst/>
          </a:prstGeom>
          <a:solidFill>
            <a:srgbClr val="01A98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150">
              <a:solidFill>
                <a:srgbClr val="FFFFFF"/>
              </a:solidFill>
              <a:latin typeface="Arial"/>
              <a:ea typeface="Arial"/>
              <a:cs typeface="Arial"/>
              <a:sym typeface="Arial"/>
            </a:endParaRPr>
          </a:p>
        </p:txBody>
      </p:sp>
      <p:sp>
        <p:nvSpPr>
          <p:cNvPr id="138" name="Google Shape;138;p25"/>
          <p:cNvSpPr txBox="1"/>
          <p:nvPr>
            <p:ph idx="1" type="body"/>
          </p:nvPr>
        </p:nvSpPr>
        <p:spPr>
          <a:xfrm>
            <a:off x="384003" y="1376363"/>
            <a:ext cx="5418000" cy="4719637"/>
          </a:xfrm>
          <a:prstGeom prst="rect">
            <a:avLst/>
          </a:prstGeom>
          <a:noFill/>
          <a:ln>
            <a:noFill/>
          </a:ln>
        </p:spPr>
        <p:txBody>
          <a:bodyPr anchorCtr="0" anchor="t" bIns="91425" lIns="0" spcFirstLastPara="1" rIns="0" wrap="square" tIns="91425">
            <a:normAutofit/>
          </a:bodyPr>
          <a:lstStyle>
            <a:lvl1pPr indent="-368300" lvl="0" marL="457200" algn="l">
              <a:lnSpc>
                <a:spcPct val="90000"/>
              </a:lnSpc>
              <a:spcBef>
                <a:spcPts val="400"/>
              </a:spcBef>
              <a:spcAft>
                <a:spcPts val="0"/>
              </a:spcAft>
              <a:buClr>
                <a:schemeClr val="dk1"/>
              </a:buClr>
              <a:buSzPts val="2200"/>
              <a:buChar char="•"/>
              <a:defRPr>
                <a:latin typeface="Arial"/>
                <a:ea typeface="Arial"/>
                <a:cs typeface="Arial"/>
                <a:sym typeface="Arial"/>
              </a:defRPr>
            </a:lvl1pPr>
            <a:lvl2pPr indent="-342900" lvl="1" marL="914400" algn="l">
              <a:lnSpc>
                <a:spcPct val="90000"/>
              </a:lnSpc>
              <a:spcBef>
                <a:spcPts val="400"/>
              </a:spcBef>
              <a:spcAft>
                <a:spcPts val="0"/>
              </a:spcAft>
              <a:buClr>
                <a:schemeClr val="dk1"/>
              </a:buClr>
              <a:buSzPts val="1800"/>
              <a:buChar char="•"/>
              <a:defRPr>
                <a:latin typeface="Arial"/>
                <a:ea typeface="Arial"/>
                <a:cs typeface="Arial"/>
                <a:sym typeface="Arial"/>
              </a:defRPr>
            </a:lvl2pPr>
            <a:lvl3pPr indent="-342900" lvl="2" marL="1371600" algn="l">
              <a:lnSpc>
                <a:spcPct val="90000"/>
              </a:lnSpc>
              <a:spcBef>
                <a:spcPts val="400"/>
              </a:spcBef>
              <a:spcAft>
                <a:spcPts val="0"/>
              </a:spcAft>
              <a:buClr>
                <a:schemeClr val="dk1"/>
              </a:buClr>
              <a:buSzPts val="1800"/>
              <a:buChar char="–"/>
              <a:defRPr>
                <a:latin typeface="Arial"/>
                <a:ea typeface="Arial"/>
                <a:cs typeface="Arial"/>
                <a:sym typeface="Arial"/>
              </a:defRPr>
            </a:lvl3pPr>
            <a:lvl4pPr indent="-330200" lvl="3" marL="1828800" algn="l">
              <a:lnSpc>
                <a:spcPct val="90000"/>
              </a:lnSpc>
              <a:spcBef>
                <a:spcPts val="400"/>
              </a:spcBef>
              <a:spcAft>
                <a:spcPts val="0"/>
              </a:spcAft>
              <a:buClr>
                <a:schemeClr val="dk1"/>
              </a:buClr>
              <a:buSzPts val="1600"/>
              <a:buChar char="–"/>
              <a:defRPr>
                <a:latin typeface="Arial"/>
                <a:ea typeface="Arial"/>
                <a:cs typeface="Arial"/>
                <a:sym typeface="Arial"/>
              </a:defRPr>
            </a:lvl4pPr>
            <a:lvl5pPr indent="-330200" lvl="4" marL="2286000" algn="l">
              <a:lnSpc>
                <a:spcPct val="90000"/>
              </a:lnSpc>
              <a:spcBef>
                <a:spcPts val="400"/>
              </a:spcBef>
              <a:spcAft>
                <a:spcPts val="0"/>
              </a:spcAft>
              <a:buClr>
                <a:schemeClr val="dk1"/>
              </a:buClr>
              <a:buSzPts val="1600"/>
              <a:buChar char="–"/>
              <a:defRPr>
                <a:latin typeface="Arial"/>
                <a:ea typeface="Arial"/>
                <a:cs typeface="Arial"/>
                <a:sym typeface="Aria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600"/>
              </a:spcBef>
              <a:spcAft>
                <a:spcPts val="0"/>
              </a:spcAft>
              <a:buClr>
                <a:schemeClr val="dk1"/>
              </a:buClr>
              <a:buSzPts val="1800"/>
              <a:buChar char="–"/>
              <a:defRPr/>
            </a:lvl7pPr>
            <a:lvl8pPr indent="-342900" lvl="7" marL="3657600" algn="l">
              <a:lnSpc>
                <a:spcPct val="90000"/>
              </a:lnSpc>
              <a:spcBef>
                <a:spcPts val="600"/>
              </a:spcBef>
              <a:spcAft>
                <a:spcPts val="0"/>
              </a:spcAft>
              <a:buClr>
                <a:schemeClr val="dk1"/>
              </a:buClr>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139" name="Google Shape;139;p25"/>
          <p:cNvSpPr txBox="1"/>
          <p:nvPr>
            <p:ph idx="2" type="body"/>
          </p:nvPr>
        </p:nvSpPr>
        <p:spPr>
          <a:xfrm>
            <a:off x="288095" y="995363"/>
            <a:ext cx="5513908" cy="381000"/>
          </a:xfrm>
          <a:prstGeom prst="rect">
            <a:avLst/>
          </a:prstGeom>
          <a:noFill/>
          <a:ln>
            <a:noFill/>
          </a:ln>
        </p:spPr>
        <p:txBody>
          <a:bodyPr anchorCtr="0" anchor="t" bIns="91425" lIns="91425" spcFirstLastPara="1" rIns="91425" wrap="square" tIns="91425">
            <a:noAutofit/>
          </a:bodyPr>
          <a:lstStyle>
            <a:lvl1pPr indent="-228600" lvl="0" marL="457200" algn="l">
              <a:lnSpc>
                <a:spcPct val="90000"/>
              </a:lnSpc>
              <a:spcBef>
                <a:spcPts val="0"/>
              </a:spcBef>
              <a:spcAft>
                <a:spcPts val="0"/>
              </a:spcAft>
              <a:buClr>
                <a:schemeClr val="dk1"/>
              </a:buClr>
              <a:buSzPts val="2200"/>
              <a:buNone/>
              <a:defRPr b="1" sz="2200">
                <a:latin typeface="Arial"/>
                <a:ea typeface="Arial"/>
                <a:cs typeface="Arial"/>
                <a:sym typeface="Arial"/>
              </a:defRPr>
            </a:lvl1pPr>
            <a:lvl2pPr indent="-228600" lvl="1" marL="914400" algn="l">
              <a:lnSpc>
                <a:spcPct val="90000"/>
              </a:lnSpc>
              <a:spcBef>
                <a:spcPts val="0"/>
              </a:spcBef>
              <a:spcAft>
                <a:spcPts val="0"/>
              </a:spcAft>
              <a:buClr>
                <a:schemeClr val="dk1"/>
              </a:buClr>
              <a:buSzPts val="2160"/>
              <a:buNone/>
              <a:defRPr sz="2400"/>
            </a:lvl2pPr>
            <a:lvl3pPr indent="-228600" lvl="2" marL="1371600" algn="l">
              <a:lnSpc>
                <a:spcPct val="90000"/>
              </a:lnSpc>
              <a:spcBef>
                <a:spcPts val="0"/>
              </a:spcBef>
              <a:spcAft>
                <a:spcPts val="0"/>
              </a:spcAft>
              <a:buClr>
                <a:schemeClr val="dk1"/>
              </a:buClr>
              <a:buSzPts val="2400"/>
              <a:buNone/>
              <a:defRPr sz="2400"/>
            </a:lvl3pPr>
            <a:lvl4pPr indent="-228600" lvl="3" marL="1828800" algn="l">
              <a:lnSpc>
                <a:spcPct val="90000"/>
              </a:lnSpc>
              <a:spcBef>
                <a:spcPts val="0"/>
              </a:spcBef>
              <a:spcAft>
                <a:spcPts val="0"/>
              </a:spcAft>
              <a:buClr>
                <a:schemeClr val="dk1"/>
              </a:buClr>
              <a:buSzPts val="2400"/>
              <a:buNone/>
              <a:defRPr sz="2400"/>
            </a:lvl4pPr>
            <a:lvl5pPr indent="-228600" lvl="4" marL="2286000" algn="l">
              <a:lnSpc>
                <a:spcPct val="90000"/>
              </a:lnSpc>
              <a:spcBef>
                <a:spcPts val="0"/>
              </a:spcBef>
              <a:spcAft>
                <a:spcPts val="0"/>
              </a:spcAft>
              <a:buClr>
                <a:schemeClr val="dk1"/>
              </a:buClr>
              <a:buSzPts val="2400"/>
              <a:buNone/>
              <a:defRPr sz="2400"/>
            </a:lvl5pPr>
            <a:lvl6pPr indent="-228600" lvl="5" marL="2743200" algn="l">
              <a:lnSpc>
                <a:spcPct val="90000"/>
              </a:lnSpc>
              <a:spcBef>
                <a:spcPts val="0"/>
              </a:spcBef>
              <a:spcAft>
                <a:spcPts val="0"/>
              </a:spcAft>
              <a:buClr>
                <a:schemeClr val="dk1"/>
              </a:buClr>
              <a:buSzPts val="2400"/>
              <a:buNone/>
              <a:defRPr sz="2400"/>
            </a:lvl6pPr>
            <a:lvl7pPr indent="-228600" lvl="6" marL="3200400" algn="l">
              <a:lnSpc>
                <a:spcPct val="90000"/>
              </a:lnSpc>
              <a:spcBef>
                <a:spcPts val="0"/>
              </a:spcBef>
              <a:spcAft>
                <a:spcPts val="0"/>
              </a:spcAft>
              <a:buClr>
                <a:schemeClr val="dk1"/>
              </a:buClr>
              <a:buSzPts val="2400"/>
              <a:buNone/>
              <a:defRPr sz="2400"/>
            </a:lvl7pPr>
            <a:lvl8pPr indent="-228600" lvl="7" marL="3657600" algn="l">
              <a:lnSpc>
                <a:spcPct val="90000"/>
              </a:lnSpc>
              <a:spcBef>
                <a:spcPts val="0"/>
              </a:spcBef>
              <a:spcAft>
                <a:spcPts val="0"/>
              </a:spcAft>
              <a:buClr>
                <a:schemeClr val="dk1"/>
              </a:buClr>
              <a:buSzPts val="2400"/>
              <a:buNone/>
              <a:defRPr sz="2400"/>
            </a:lvl8pPr>
            <a:lvl9pPr indent="-228600" lvl="8" marL="4114800" algn="l">
              <a:lnSpc>
                <a:spcPct val="90000"/>
              </a:lnSpc>
              <a:spcBef>
                <a:spcPts val="0"/>
              </a:spcBef>
              <a:spcAft>
                <a:spcPts val="0"/>
              </a:spcAft>
              <a:buClr>
                <a:schemeClr val="dk1"/>
              </a:buClr>
              <a:buSzPts val="2400"/>
              <a:buNone/>
              <a:defRPr sz="2400"/>
            </a:lvl9pPr>
          </a:lstStyle>
          <a:p/>
        </p:txBody>
      </p:sp>
      <p:sp>
        <p:nvSpPr>
          <p:cNvPr id="140" name="Google Shape;140;p25"/>
          <p:cNvSpPr txBox="1"/>
          <p:nvPr>
            <p:ph idx="3" type="body"/>
          </p:nvPr>
        </p:nvSpPr>
        <p:spPr>
          <a:xfrm>
            <a:off x="6356308" y="1376363"/>
            <a:ext cx="5418000" cy="4719637"/>
          </a:xfrm>
          <a:prstGeom prst="rect">
            <a:avLst/>
          </a:prstGeom>
          <a:noFill/>
          <a:ln>
            <a:noFill/>
          </a:ln>
        </p:spPr>
        <p:txBody>
          <a:bodyPr anchorCtr="0" anchor="t" bIns="91425" lIns="0" spcFirstLastPara="1" rIns="0" wrap="square" tIns="91425">
            <a:normAutofit/>
          </a:bodyPr>
          <a:lstStyle>
            <a:lvl1pPr indent="-368300" lvl="0" marL="457200" algn="l">
              <a:lnSpc>
                <a:spcPct val="90000"/>
              </a:lnSpc>
              <a:spcBef>
                <a:spcPts val="400"/>
              </a:spcBef>
              <a:spcAft>
                <a:spcPts val="0"/>
              </a:spcAft>
              <a:buClr>
                <a:schemeClr val="dk1"/>
              </a:buClr>
              <a:buSzPts val="2200"/>
              <a:buChar char="•"/>
              <a:defRPr>
                <a:latin typeface="Arial"/>
                <a:ea typeface="Arial"/>
                <a:cs typeface="Arial"/>
                <a:sym typeface="Arial"/>
              </a:defRPr>
            </a:lvl1pPr>
            <a:lvl2pPr indent="-342900" lvl="1" marL="914400" algn="l">
              <a:lnSpc>
                <a:spcPct val="90000"/>
              </a:lnSpc>
              <a:spcBef>
                <a:spcPts val="400"/>
              </a:spcBef>
              <a:spcAft>
                <a:spcPts val="0"/>
              </a:spcAft>
              <a:buClr>
                <a:schemeClr val="dk1"/>
              </a:buClr>
              <a:buSzPts val="1800"/>
              <a:buChar char="•"/>
              <a:defRPr>
                <a:latin typeface="Arial"/>
                <a:ea typeface="Arial"/>
                <a:cs typeface="Arial"/>
                <a:sym typeface="Arial"/>
              </a:defRPr>
            </a:lvl2pPr>
            <a:lvl3pPr indent="-342900" lvl="2" marL="1371600" algn="l">
              <a:lnSpc>
                <a:spcPct val="90000"/>
              </a:lnSpc>
              <a:spcBef>
                <a:spcPts val="400"/>
              </a:spcBef>
              <a:spcAft>
                <a:spcPts val="0"/>
              </a:spcAft>
              <a:buClr>
                <a:schemeClr val="dk1"/>
              </a:buClr>
              <a:buSzPts val="1800"/>
              <a:buChar char="–"/>
              <a:defRPr>
                <a:latin typeface="Arial"/>
                <a:ea typeface="Arial"/>
                <a:cs typeface="Arial"/>
                <a:sym typeface="Arial"/>
              </a:defRPr>
            </a:lvl3pPr>
            <a:lvl4pPr indent="-330200" lvl="3" marL="1828800" algn="l">
              <a:lnSpc>
                <a:spcPct val="90000"/>
              </a:lnSpc>
              <a:spcBef>
                <a:spcPts val="400"/>
              </a:spcBef>
              <a:spcAft>
                <a:spcPts val="0"/>
              </a:spcAft>
              <a:buClr>
                <a:schemeClr val="dk1"/>
              </a:buClr>
              <a:buSzPts val="1600"/>
              <a:buChar char="–"/>
              <a:defRPr>
                <a:latin typeface="Arial"/>
                <a:ea typeface="Arial"/>
                <a:cs typeface="Arial"/>
                <a:sym typeface="Arial"/>
              </a:defRPr>
            </a:lvl4pPr>
            <a:lvl5pPr indent="-330200" lvl="4" marL="2286000" algn="l">
              <a:lnSpc>
                <a:spcPct val="90000"/>
              </a:lnSpc>
              <a:spcBef>
                <a:spcPts val="400"/>
              </a:spcBef>
              <a:spcAft>
                <a:spcPts val="0"/>
              </a:spcAft>
              <a:buClr>
                <a:schemeClr val="dk1"/>
              </a:buClr>
              <a:buSzPts val="1600"/>
              <a:buChar char="–"/>
              <a:defRPr>
                <a:latin typeface="Arial"/>
                <a:ea typeface="Arial"/>
                <a:cs typeface="Arial"/>
                <a:sym typeface="Aria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600"/>
              </a:spcBef>
              <a:spcAft>
                <a:spcPts val="0"/>
              </a:spcAft>
              <a:buClr>
                <a:schemeClr val="dk1"/>
              </a:buClr>
              <a:buSzPts val="1800"/>
              <a:buChar char="–"/>
              <a:defRPr/>
            </a:lvl7pPr>
            <a:lvl8pPr indent="-342900" lvl="7" marL="3657600" algn="l">
              <a:lnSpc>
                <a:spcPct val="90000"/>
              </a:lnSpc>
              <a:spcBef>
                <a:spcPts val="600"/>
              </a:spcBef>
              <a:spcAft>
                <a:spcPts val="0"/>
              </a:spcAft>
              <a:buClr>
                <a:schemeClr val="dk1"/>
              </a:buClr>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141" name="Google Shape;141;p25"/>
          <p:cNvSpPr txBox="1"/>
          <p:nvPr>
            <p:ph idx="4" type="body"/>
          </p:nvPr>
        </p:nvSpPr>
        <p:spPr>
          <a:xfrm>
            <a:off x="6260400" y="995363"/>
            <a:ext cx="5513908" cy="381000"/>
          </a:xfrm>
          <a:prstGeom prst="rect">
            <a:avLst/>
          </a:prstGeom>
          <a:noFill/>
          <a:ln>
            <a:noFill/>
          </a:ln>
        </p:spPr>
        <p:txBody>
          <a:bodyPr anchorCtr="0" anchor="t" bIns="91425" lIns="91425" spcFirstLastPara="1" rIns="91425" wrap="square" tIns="91425">
            <a:noAutofit/>
          </a:bodyPr>
          <a:lstStyle>
            <a:lvl1pPr indent="-228600" lvl="0" marL="457200" algn="l">
              <a:lnSpc>
                <a:spcPct val="90000"/>
              </a:lnSpc>
              <a:spcBef>
                <a:spcPts val="0"/>
              </a:spcBef>
              <a:spcAft>
                <a:spcPts val="0"/>
              </a:spcAft>
              <a:buClr>
                <a:schemeClr val="dk1"/>
              </a:buClr>
              <a:buSzPts val="2200"/>
              <a:buNone/>
              <a:defRPr b="1" sz="2200">
                <a:latin typeface="Arial"/>
                <a:ea typeface="Arial"/>
                <a:cs typeface="Arial"/>
                <a:sym typeface="Arial"/>
              </a:defRPr>
            </a:lvl1pPr>
            <a:lvl2pPr indent="-228600" lvl="1" marL="914400" algn="l">
              <a:lnSpc>
                <a:spcPct val="90000"/>
              </a:lnSpc>
              <a:spcBef>
                <a:spcPts val="0"/>
              </a:spcBef>
              <a:spcAft>
                <a:spcPts val="0"/>
              </a:spcAft>
              <a:buClr>
                <a:schemeClr val="dk1"/>
              </a:buClr>
              <a:buSzPts val="2160"/>
              <a:buNone/>
              <a:defRPr sz="2400"/>
            </a:lvl2pPr>
            <a:lvl3pPr indent="-228600" lvl="2" marL="1371600" algn="l">
              <a:lnSpc>
                <a:spcPct val="90000"/>
              </a:lnSpc>
              <a:spcBef>
                <a:spcPts val="0"/>
              </a:spcBef>
              <a:spcAft>
                <a:spcPts val="0"/>
              </a:spcAft>
              <a:buClr>
                <a:schemeClr val="dk1"/>
              </a:buClr>
              <a:buSzPts val="2400"/>
              <a:buNone/>
              <a:defRPr sz="2400"/>
            </a:lvl3pPr>
            <a:lvl4pPr indent="-228600" lvl="3" marL="1828800" algn="l">
              <a:lnSpc>
                <a:spcPct val="90000"/>
              </a:lnSpc>
              <a:spcBef>
                <a:spcPts val="0"/>
              </a:spcBef>
              <a:spcAft>
                <a:spcPts val="0"/>
              </a:spcAft>
              <a:buClr>
                <a:schemeClr val="dk1"/>
              </a:buClr>
              <a:buSzPts val="2400"/>
              <a:buNone/>
              <a:defRPr sz="2400"/>
            </a:lvl4pPr>
            <a:lvl5pPr indent="-228600" lvl="4" marL="2286000" algn="l">
              <a:lnSpc>
                <a:spcPct val="90000"/>
              </a:lnSpc>
              <a:spcBef>
                <a:spcPts val="0"/>
              </a:spcBef>
              <a:spcAft>
                <a:spcPts val="0"/>
              </a:spcAft>
              <a:buClr>
                <a:schemeClr val="dk1"/>
              </a:buClr>
              <a:buSzPts val="2400"/>
              <a:buNone/>
              <a:defRPr sz="2400"/>
            </a:lvl5pPr>
            <a:lvl6pPr indent="-228600" lvl="5" marL="2743200" algn="l">
              <a:lnSpc>
                <a:spcPct val="90000"/>
              </a:lnSpc>
              <a:spcBef>
                <a:spcPts val="0"/>
              </a:spcBef>
              <a:spcAft>
                <a:spcPts val="0"/>
              </a:spcAft>
              <a:buClr>
                <a:schemeClr val="dk1"/>
              </a:buClr>
              <a:buSzPts val="2400"/>
              <a:buNone/>
              <a:defRPr sz="2400"/>
            </a:lvl6pPr>
            <a:lvl7pPr indent="-228600" lvl="6" marL="3200400" algn="l">
              <a:lnSpc>
                <a:spcPct val="90000"/>
              </a:lnSpc>
              <a:spcBef>
                <a:spcPts val="0"/>
              </a:spcBef>
              <a:spcAft>
                <a:spcPts val="0"/>
              </a:spcAft>
              <a:buClr>
                <a:schemeClr val="dk1"/>
              </a:buClr>
              <a:buSzPts val="2400"/>
              <a:buNone/>
              <a:defRPr sz="2400"/>
            </a:lvl7pPr>
            <a:lvl8pPr indent="-228600" lvl="7" marL="3657600" algn="l">
              <a:lnSpc>
                <a:spcPct val="90000"/>
              </a:lnSpc>
              <a:spcBef>
                <a:spcPts val="0"/>
              </a:spcBef>
              <a:spcAft>
                <a:spcPts val="0"/>
              </a:spcAft>
              <a:buClr>
                <a:schemeClr val="dk1"/>
              </a:buClr>
              <a:buSzPts val="2400"/>
              <a:buNone/>
              <a:defRPr sz="2400"/>
            </a:lvl8pPr>
            <a:lvl9pPr indent="-228600" lvl="8" marL="4114800" algn="l">
              <a:lnSpc>
                <a:spcPct val="90000"/>
              </a:lnSpc>
              <a:spcBef>
                <a:spcPts val="0"/>
              </a:spcBef>
              <a:spcAft>
                <a:spcPts val="0"/>
              </a:spcAft>
              <a:buClr>
                <a:schemeClr val="dk1"/>
              </a:buClr>
              <a:buSzPts val="2400"/>
              <a:buNone/>
              <a:defRPr sz="2400"/>
            </a:lvl9pPr>
          </a:lstStyle>
          <a:p/>
        </p:txBody>
      </p:sp>
      <p:pic>
        <p:nvPicPr>
          <p:cNvPr id="142" name="Google Shape;142;p25"/>
          <p:cNvPicPr preferRelativeResize="0"/>
          <p:nvPr/>
        </p:nvPicPr>
        <p:blipFill rotWithShape="1">
          <a:blip r:embed="rId2">
            <a:alphaModFix/>
          </a:blip>
          <a:srcRect b="0" l="0" r="0" t="0"/>
          <a:stretch/>
        </p:blipFill>
        <p:spPr>
          <a:xfrm>
            <a:off x="381000" y="6246014"/>
            <a:ext cx="954000" cy="274320"/>
          </a:xfrm>
          <a:prstGeom prst="rect">
            <a:avLst/>
          </a:prstGeom>
          <a:noFill/>
          <a:ln>
            <a:noFill/>
          </a:ln>
        </p:spPr>
      </p:pic>
      <p:sp>
        <p:nvSpPr>
          <p:cNvPr id="143" name="Google Shape;143;p25"/>
          <p:cNvSpPr txBox="1"/>
          <p:nvPr>
            <p:ph idx="11" type="ftr"/>
          </p:nvPr>
        </p:nvSpPr>
        <p:spPr>
          <a:xfrm>
            <a:off x="3721696" y="6129337"/>
            <a:ext cx="7481160" cy="411581"/>
          </a:xfrm>
          <a:prstGeom prst="rect">
            <a:avLst/>
          </a:prstGeom>
          <a:noFill/>
          <a:ln>
            <a:noFill/>
          </a:ln>
        </p:spPr>
        <p:txBody>
          <a:bodyPr anchorCtr="0" anchor="b" bIns="0" lIns="90000" spcFirstLastPara="1" rIns="90000" wrap="square" tIns="0">
            <a:noAutofit/>
          </a:bodyPr>
          <a:lstStyle>
            <a:lvl1pPr lvl="0" algn="r">
              <a:lnSpc>
                <a:spcPct val="90000"/>
              </a:lnSpc>
              <a:spcBef>
                <a:spcPts val="0"/>
              </a:spcBef>
              <a:spcAft>
                <a:spcPts val="0"/>
              </a:spcAft>
              <a:buSzPts val="1400"/>
              <a:buNone/>
              <a:defRPr>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 name="Google Shape;144;p25"/>
          <p:cNvSpPr txBox="1"/>
          <p:nvPr>
            <p:ph idx="12" type="sldNum"/>
          </p:nvPr>
        </p:nvSpPr>
        <p:spPr>
          <a:xfrm>
            <a:off x="11202856" y="6301811"/>
            <a:ext cx="684344" cy="365125"/>
          </a:xfrm>
          <a:prstGeom prst="rect">
            <a:avLst/>
          </a:prstGeom>
          <a:noFill/>
          <a:ln>
            <a:noFill/>
          </a:ln>
        </p:spPr>
        <p:txBody>
          <a:bodyPr anchorCtr="0" anchor="ctr" bIns="45700" lIns="91425" spcFirstLastPara="1" rIns="91425" wrap="square" tIns="45700">
            <a:noAutofit/>
          </a:bodyPr>
          <a:lstStyle>
            <a:lvl1pPr indent="-53299" lvl="0" marL="205699" marR="0" algn="l">
              <a:lnSpc>
                <a:spcPct val="90000"/>
              </a:lnSpc>
              <a:spcBef>
                <a:spcPts val="0"/>
              </a:spcBef>
              <a:buClr>
                <a:schemeClr val="lt2"/>
              </a:buClr>
              <a:buSzPts val="2400"/>
              <a:buFont typeface="Arial"/>
              <a:buNone/>
              <a:defRPr baseline="30000" sz="2000" cap="none">
                <a:solidFill>
                  <a:schemeClr val="lt2"/>
                </a:solidFill>
                <a:latin typeface="Arial"/>
                <a:ea typeface="Arial"/>
                <a:cs typeface="Arial"/>
                <a:sym typeface="Arial"/>
              </a:defRPr>
            </a:lvl1pPr>
            <a:lvl2pPr indent="-53299" lvl="1" marL="205699" marR="0" algn="l">
              <a:lnSpc>
                <a:spcPct val="90000"/>
              </a:lnSpc>
              <a:spcBef>
                <a:spcPts val="0"/>
              </a:spcBef>
              <a:buClr>
                <a:schemeClr val="lt2"/>
              </a:buClr>
              <a:buSzPts val="2400"/>
              <a:buFont typeface="Arial"/>
              <a:buNone/>
              <a:defRPr baseline="30000" sz="2000" cap="none">
                <a:solidFill>
                  <a:schemeClr val="lt2"/>
                </a:solidFill>
                <a:latin typeface="Arial"/>
                <a:ea typeface="Arial"/>
                <a:cs typeface="Arial"/>
                <a:sym typeface="Arial"/>
              </a:defRPr>
            </a:lvl2pPr>
            <a:lvl3pPr indent="-53299" lvl="2" marL="205699" marR="0" algn="l">
              <a:lnSpc>
                <a:spcPct val="90000"/>
              </a:lnSpc>
              <a:spcBef>
                <a:spcPts val="0"/>
              </a:spcBef>
              <a:buClr>
                <a:schemeClr val="lt2"/>
              </a:buClr>
              <a:buSzPts val="2400"/>
              <a:buFont typeface="Arial"/>
              <a:buNone/>
              <a:defRPr baseline="30000" sz="2000" cap="none">
                <a:solidFill>
                  <a:schemeClr val="lt2"/>
                </a:solidFill>
                <a:latin typeface="Arial"/>
                <a:ea typeface="Arial"/>
                <a:cs typeface="Arial"/>
                <a:sym typeface="Arial"/>
              </a:defRPr>
            </a:lvl3pPr>
            <a:lvl4pPr indent="-53299" lvl="3" marL="205699" marR="0" algn="l">
              <a:lnSpc>
                <a:spcPct val="90000"/>
              </a:lnSpc>
              <a:spcBef>
                <a:spcPts val="0"/>
              </a:spcBef>
              <a:buClr>
                <a:schemeClr val="lt2"/>
              </a:buClr>
              <a:buSzPts val="2400"/>
              <a:buFont typeface="Arial"/>
              <a:buNone/>
              <a:defRPr baseline="30000" sz="2000" cap="none">
                <a:solidFill>
                  <a:schemeClr val="lt2"/>
                </a:solidFill>
                <a:latin typeface="Arial"/>
                <a:ea typeface="Arial"/>
                <a:cs typeface="Arial"/>
                <a:sym typeface="Arial"/>
              </a:defRPr>
            </a:lvl4pPr>
            <a:lvl5pPr indent="-53299" lvl="4" marL="205699" marR="0" algn="l">
              <a:lnSpc>
                <a:spcPct val="90000"/>
              </a:lnSpc>
              <a:spcBef>
                <a:spcPts val="0"/>
              </a:spcBef>
              <a:buClr>
                <a:schemeClr val="lt2"/>
              </a:buClr>
              <a:buSzPts val="2400"/>
              <a:buFont typeface="Arial"/>
              <a:buNone/>
              <a:defRPr baseline="30000" sz="2000" cap="none">
                <a:solidFill>
                  <a:schemeClr val="lt2"/>
                </a:solidFill>
                <a:latin typeface="Arial"/>
                <a:ea typeface="Arial"/>
                <a:cs typeface="Arial"/>
                <a:sym typeface="Arial"/>
              </a:defRPr>
            </a:lvl5pPr>
            <a:lvl6pPr indent="-53299" lvl="5" marL="205699" marR="0" algn="l">
              <a:lnSpc>
                <a:spcPct val="90000"/>
              </a:lnSpc>
              <a:spcBef>
                <a:spcPts val="0"/>
              </a:spcBef>
              <a:buClr>
                <a:schemeClr val="lt2"/>
              </a:buClr>
              <a:buSzPts val="2400"/>
              <a:buFont typeface="Arial"/>
              <a:buNone/>
              <a:defRPr baseline="30000" sz="2000" cap="none">
                <a:solidFill>
                  <a:schemeClr val="lt2"/>
                </a:solidFill>
                <a:latin typeface="Arial"/>
                <a:ea typeface="Arial"/>
                <a:cs typeface="Arial"/>
                <a:sym typeface="Arial"/>
              </a:defRPr>
            </a:lvl6pPr>
            <a:lvl7pPr indent="-53299" lvl="6" marL="205699" marR="0" algn="l">
              <a:lnSpc>
                <a:spcPct val="90000"/>
              </a:lnSpc>
              <a:spcBef>
                <a:spcPts val="0"/>
              </a:spcBef>
              <a:buClr>
                <a:schemeClr val="lt2"/>
              </a:buClr>
              <a:buSzPts val="2400"/>
              <a:buFont typeface="Arial"/>
              <a:buNone/>
              <a:defRPr baseline="30000" sz="2000" cap="none">
                <a:solidFill>
                  <a:schemeClr val="lt2"/>
                </a:solidFill>
                <a:latin typeface="Arial"/>
                <a:ea typeface="Arial"/>
                <a:cs typeface="Arial"/>
                <a:sym typeface="Arial"/>
              </a:defRPr>
            </a:lvl7pPr>
            <a:lvl8pPr indent="-53299" lvl="7" marL="205699" marR="0" algn="l">
              <a:lnSpc>
                <a:spcPct val="90000"/>
              </a:lnSpc>
              <a:spcBef>
                <a:spcPts val="0"/>
              </a:spcBef>
              <a:buClr>
                <a:schemeClr val="lt2"/>
              </a:buClr>
              <a:buSzPts val="2400"/>
              <a:buFont typeface="Arial"/>
              <a:buNone/>
              <a:defRPr baseline="30000" sz="2000" cap="none">
                <a:solidFill>
                  <a:schemeClr val="lt2"/>
                </a:solidFill>
                <a:latin typeface="Arial"/>
                <a:ea typeface="Arial"/>
                <a:cs typeface="Arial"/>
                <a:sym typeface="Arial"/>
              </a:defRPr>
            </a:lvl8pPr>
            <a:lvl9pPr indent="-53299" lvl="8" marL="205699" marR="0" algn="l">
              <a:lnSpc>
                <a:spcPct val="90000"/>
              </a:lnSpc>
              <a:spcBef>
                <a:spcPts val="0"/>
              </a:spcBef>
              <a:buClr>
                <a:schemeClr val="lt2"/>
              </a:buClr>
              <a:buSzPts val="2400"/>
              <a:buFont typeface="Arial"/>
              <a:buNone/>
              <a:defRPr baseline="30000" sz="2000" cap="none">
                <a:solidFill>
                  <a:schemeClr val="lt2"/>
                </a:solidFill>
                <a:latin typeface="Arial"/>
                <a:ea typeface="Arial"/>
                <a:cs typeface="Arial"/>
                <a:sym typeface="Arial"/>
              </a:defRPr>
            </a:lvl9pPr>
          </a:lstStyle>
          <a:p>
            <a:pPr indent="-205699" lvl="0" marL="205699" rtl="0" algn="l">
              <a:spcBef>
                <a:spcPts val="0"/>
              </a:spcBef>
              <a:spcAft>
                <a:spcPts val="0"/>
              </a:spcAft>
              <a:buClr>
                <a:schemeClr val="lt2"/>
              </a:buClr>
              <a:buSzPts val="2400"/>
              <a:buFont typeface="Arial"/>
              <a:buChar char="•"/>
            </a:pPr>
            <a:fld id="{00000000-1234-1234-1234-123412341234}" type="slidenum">
              <a:rPr lang="en-US"/>
              <a:t>‹#›</a:t>
            </a:fld>
            <a:endParaRPr/>
          </a:p>
        </p:txBody>
      </p:sp>
      <p:sp>
        <p:nvSpPr>
          <p:cNvPr id="145" name="Google Shape;145;p25"/>
          <p:cNvSpPr txBox="1"/>
          <p:nvPr>
            <p:ph type="title"/>
          </p:nvPr>
        </p:nvSpPr>
        <p:spPr>
          <a:xfrm>
            <a:off x="285743" y="391852"/>
            <a:ext cx="11498270" cy="401362"/>
          </a:xfrm>
          <a:prstGeom prst="rect">
            <a:avLst/>
          </a:prstGeom>
          <a:noFill/>
          <a:ln>
            <a:noFill/>
          </a:ln>
        </p:spPr>
        <p:txBody>
          <a:bodyPr anchorCtr="0" anchor="ctr" bIns="91425" lIns="91425" spcFirstLastPara="1" rIns="91425" wrap="square" tIns="91425">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23" name="Shape 23"/>
        <p:cNvGrpSpPr/>
        <p:nvPr/>
      </p:nvGrpSpPr>
      <p:grpSpPr>
        <a:xfrm>
          <a:off x="0" y="0"/>
          <a:ext cx="0" cy="0"/>
          <a:chOff x="0" y="0"/>
          <a:chExt cx="0" cy="0"/>
        </a:xfrm>
      </p:grpSpPr>
      <p:sp>
        <p:nvSpPr>
          <p:cNvPr id="24" name="Google Shape;24;p8"/>
          <p:cNvSpPr/>
          <p:nvPr/>
        </p:nvSpPr>
        <p:spPr>
          <a:xfrm>
            <a:off x="385100" y="843885"/>
            <a:ext cx="685711" cy="54864"/>
          </a:xfrm>
          <a:prstGeom prst="rect">
            <a:avLst/>
          </a:prstGeom>
          <a:solidFill>
            <a:srgbClr val="01A98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150">
              <a:solidFill>
                <a:srgbClr val="FFFFFF"/>
              </a:solidFill>
              <a:latin typeface="Arial"/>
              <a:ea typeface="Arial"/>
              <a:cs typeface="Arial"/>
              <a:sym typeface="Arial"/>
            </a:endParaRPr>
          </a:p>
        </p:txBody>
      </p:sp>
      <p:sp>
        <p:nvSpPr>
          <p:cNvPr id="25" name="Google Shape;25;p8"/>
          <p:cNvSpPr txBox="1"/>
          <p:nvPr>
            <p:ph idx="11" type="ftr"/>
          </p:nvPr>
        </p:nvSpPr>
        <p:spPr>
          <a:xfrm>
            <a:off x="3721696" y="6129337"/>
            <a:ext cx="7481160" cy="411581"/>
          </a:xfrm>
          <a:prstGeom prst="rect">
            <a:avLst/>
          </a:prstGeom>
          <a:noFill/>
          <a:ln>
            <a:noFill/>
          </a:ln>
        </p:spPr>
        <p:txBody>
          <a:bodyPr anchorCtr="0" anchor="b" bIns="0" lIns="90000" spcFirstLastPara="1" rIns="90000" wrap="square" tIns="0">
            <a:noAutofit/>
          </a:bodyPr>
          <a:lstStyle>
            <a:lvl1pPr lvl="0" algn="r">
              <a:lnSpc>
                <a:spcPct val="90000"/>
              </a:lnSpc>
              <a:spcBef>
                <a:spcPts val="0"/>
              </a:spcBef>
              <a:spcAft>
                <a:spcPts val="0"/>
              </a:spcAft>
              <a:buSzPts val="1400"/>
              <a:buNone/>
              <a:defRPr>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8"/>
          <p:cNvSpPr txBox="1"/>
          <p:nvPr>
            <p:ph idx="12" type="sldNum"/>
          </p:nvPr>
        </p:nvSpPr>
        <p:spPr>
          <a:xfrm>
            <a:off x="11202856" y="6301811"/>
            <a:ext cx="684344" cy="365125"/>
          </a:xfrm>
          <a:prstGeom prst="rect">
            <a:avLst/>
          </a:prstGeom>
          <a:noFill/>
          <a:ln>
            <a:noFill/>
          </a:ln>
        </p:spPr>
        <p:txBody>
          <a:bodyPr anchorCtr="0" anchor="ctr" bIns="45700" lIns="91425" spcFirstLastPara="1" rIns="91425" wrap="square" tIns="45700">
            <a:noAutofit/>
          </a:bodyPr>
          <a:lstStyle>
            <a:lvl1pPr indent="-53299" lvl="0" marL="205699" marR="0" algn="l">
              <a:lnSpc>
                <a:spcPct val="90000"/>
              </a:lnSpc>
              <a:spcBef>
                <a:spcPts val="0"/>
              </a:spcBef>
              <a:buClr>
                <a:schemeClr val="lt2"/>
              </a:buClr>
              <a:buSzPts val="2400"/>
              <a:buFont typeface="Arial"/>
              <a:buNone/>
              <a:defRPr baseline="30000" sz="2000" cap="none">
                <a:solidFill>
                  <a:schemeClr val="lt2"/>
                </a:solidFill>
                <a:latin typeface="Arial"/>
                <a:ea typeface="Arial"/>
                <a:cs typeface="Arial"/>
                <a:sym typeface="Arial"/>
              </a:defRPr>
            </a:lvl1pPr>
            <a:lvl2pPr indent="-53299" lvl="1" marL="205699" marR="0" algn="l">
              <a:lnSpc>
                <a:spcPct val="90000"/>
              </a:lnSpc>
              <a:spcBef>
                <a:spcPts val="0"/>
              </a:spcBef>
              <a:buClr>
                <a:schemeClr val="lt2"/>
              </a:buClr>
              <a:buSzPts val="2400"/>
              <a:buFont typeface="Arial"/>
              <a:buNone/>
              <a:defRPr baseline="30000" sz="2000" cap="none">
                <a:solidFill>
                  <a:schemeClr val="lt2"/>
                </a:solidFill>
                <a:latin typeface="Arial"/>
                <a:ea typeface="Arial"/>
                <a:cs typeface="Arial"/>
                <a:sym typeface="Arial"/>
              </a:defRPr>
            </a:lvl2pPr>
            <a:lvl3pPr indent="-53299" lvl="2" marL="205699" marR="0" algn="l">
              <a:lnSpc>
                <a:spcPct val="90000"/>
              </a:lnSpc>
              <a:spcBef>
                <a:spcPts val="0"/>
              </a:spcBef>
              <a:buClr>
                <a:schemeClr val="lt2"/>
              </a:buClr>
              <a:buSzPts val="2400"/>
              <a:buFont typeface="Arial"/>
              <a:buNone/>
              <a:defRPr baseline="30000" sz="2000" cap="none">
                <a:solidFill>
                  <a:schemeClr val="lt2"/>
                </a:solidFill>
                <a:latin typeface="Arial"/>
                <a:ea typeface="Arial"/>
                <a:cs typeface="Arial"/>
                <a:sym typeface="Arial"/>
              </a:defRPr>
            </a:lvl3pPr>
            <a:lvl4pPr indent="-53299" lvl="3" marL="205699" marR="0" algn="l">
              <a:lnSpc>
                <a:spcPct val="90000"/>
              </a:lnSpc>
              <a:spcBef>
                <a:spcPts val="0"/>
              </a:spcBef>
              <a:buClr>
                <a:schemeClr val="lt2"/>
              </a:buClr>
              <a:buSzPts val="2400"/>
              <a:buFont typeface="Arial"/>
              <a:buNone/>
              <a:defRPr baseline="30000" sz="2000" cap="none">
                <a:solidFill>
                  <a:schemeClr val="lt2"/>
                </a:solidFill>
                <a:latin typeface="Arial"/>
                <a:ea typeface="Arial"/>
                <a:cs typeface="Arial"/>
                <a:sym typeface="Arial"/>
              </a:defRPr>
            </a:lvl4pPr>
            <a:lvl5pPr indent="-53299" lvl="4" marL="205699" marR="0" algn="l">
              <a:lnSpc>
                <a:spcPct val="90000"/>
              </a:lnSpc>
              <a:spcBef>
                <a:spcPts val="0"/>
              </a:spcBef>
              <a:buClr>
                <a:schemeClr val="lt2"/>
              </a:buClr>
              <a:buSzPts val="2400"/>
              <a:buFont typeface="Arial"/>
              <a:buNone/>
              <a:defRPr baseline="30000" sz="2000" cap="none">
                <a:solidFill>
                  <a:schemeClr val="lt2"/>
                </a:solidFill>
                <a:latin typeface="Arial"/>
                <a:ea typeface="Arial"/>
                <a:cs typeface="Arial"/>
                <a:sym typeface="Arial"/>
              </a:defRPr>
            </a:lvl5pPr>
            <a:lvl6pPr indent="-53299" lvl="5" marL="205699" marR="0" algn="l">
              <a:lnSpc>
                <a:spcPct val="90000"/>
              </a:lnSpc>
              <a:spcBef>
                <a:spcPts val="0"/>
              </a:spcBef>
              <a:buClr>
                <a:schemeClr val="lt2"/>
              </a:buClr>
              <a:buSzPts val="2400"/>
              <a:buFont typeface="Arial"/>
              <a:buNone/>
              <a:defRPr baseline="30000" sz="2000" cap="none">
                <a:solidFill>
                  <a:schemeClr val="lt2"/>
                </a:solidFill>
                <a:latin typeface="Arial"/>
                <a:ea typeface="Arial"/>
                <a:cs typeface="Arial"/>
                <a:sym typeface="Arial"/>
              </a:defRPr>
            </a:lvl6pPr>
            <a:lvl7pPr indent="-53299" lvl="6" marL="205699" marR="0" algn="l">
              <a:lnSpc>
                <a:spcPct val="90000"/>
              </a:lnSpc>
              <a:spcBef>
                <a:spcPts val="0"/>
              </a:spcBef>
              <a:buClr>
                <a:schemeClr val="lt2"/>
              </a:buClr>
              <a:buSzPts val="2400"/>
              <a:buFont typeface="Arial"/>
              <a:buNone/>
              <a:defRPr baseline="30000" sz="2000" cap="none">
                <a:solidFill>
                  <a:schemeClr val="lt2"/>
                </a:solidFill>
                <a:latin typeface="Arial"/>
                <a:ea typeface="Arial"/>
                <a:cs typeface="Arial"/>
                <a:sym typeface="Arial"/>
              </a:defRPr>
            </a:lvl7pPr>
            <a:lvl8pPr indent="-53299" lvl="7" marL="205699" marR="0" algn="l">
              <a:lnSpc>
                <a:spcPct val="90000"/>
              </a:lnSpc>
              <a:spcBef>
                <a:spcPts val="0"/>
              </a:spcBef>
              <a:buClr>
                <a:schemeClr val="lt2"/>
              </a:buClr>
              <a:buSzPts val="2400"/>
              <a:buFont typeface="Arial"/>
              <a:buNone/>
              <a:defRPr baseline="30000" sz="2000" cap="none">
                <a:solidFill>
                  <a:schemeClr val="lt2"/>
                </a:solidFill>
                <a:latin typeface="Arial"/>
                <a:ea typeface="Arial"/>
                <a:cs typeface="Arial"/>
                <a:sym typeface="Arial"/>
              </a:defRPr>
            </a:lvl8pPr>
            <a:lvl9pPr indent="-53299" lvl="8" marL="205699" marR="0" algn="l">
              <a:lnSpc>
                <a:spcPct val="90000"/>
              </a:lnSpc>
              <a:spcBef>
                <a:spcPts val="0"/>
              </a:spcBef>
              <a:buClr>
                <a:schemeClr val="lt2"/>
              </a:buClr>
              <a:buSzPts val="2400"/>
              <a:buFont typeface="Arial"/>
              <a:buNone/>
              <a:defRPr baseline="30000" sz="2000" cap="none">
                <a:solidFill>
                  <a:schemeClr val="lt2"/>
                </a:solidFill>
                <a:latin typeface="Arial"/>
                <a:ea typeface="Arial"/>
                <a:cs typeface="Arial"/>
                <a:sym typeface="Arial"/>
              </a:defRPr>
            </a:lvl9pPr>
          </a:lstStyle>
          <a:p>
            <a:pPr indent="-205699" lvl="0" marL="205699" rtl="0" algn="l">
              <a:spcBef>
                <a:spcPts val="0"/>
              </a:spcBef>
              <a:spcAft>
                <a:spcPts val="0"/>
              </a:spcAft>
              <a:buClr>
                <a:schemeClr val="lt2"/>
              </a:buClr>
              <a:buSzPts val="2400"/>
              <a:buFont typeface="Arial"/>
              <a:buChar char="•"/>
            </a:pPr>
            <a:fld id="{00000000-1234-1234-1234-123412341234}" type="slidenum">
              <a:rPr lang="en-US"/>
              <a:t>‹#›</a:t>
            </a:fld>
            <a:endParaRPr/>
          </a:p>
        </p:txBody>
      </p:sp>
      <p:sp>
        <p:nvSpPr>
          <p:cNvPr id="27" name="Google Shape;27;p8"/>
          <p:cNvSpPr txBox="1"/>
          <p:nvPr>
            <p:ph idx="1" type="body"/>
          </p:nvPr>
        </p:nvSpPr>
        <p:spPr>
          <a:xfrm>
            <a:off x="381599" y="998681"/>
            <a:ext cx="11404800" cy="5097600"/>
          </a:xfrm>
          <a:prstGeom prst="rect">
            <a:avLst/>
          </a:prstGeom>
          <a:noFill/>
          <a:ln>
            <a:noFill/>
          </a:ln>
        </p:spPr>
        <p:txBody>
          <a:bodyPr anchorCtr="0" anchor="t" bIns="91425" lIns="0" spcFirstLastPara="1" rIns="0" wrap="square" tIns="91425">
            <a:normAutofit/>
          </a:bodyPr>
          <a:lstStyle>
            <a:lvl1pPr indent="-342900" lvl="0" marL="457200" algn="l">
              <a:lnSpc>
                <a:spcPct val="90000"/>
              </a:lnSpc>
              <a:spcBef>
                <a:spcPts val="400"/>
              </a:spcBef>
              <a:spcAft>
                <a:spcPts val="0"/>
              </a:spcAft>
              <a:buClr>
                <a:schemeClr val="dk1"/>
              </a:buClr>
              <a:buSzPts val="1800"/>
              <a:buChar char="•"/>
              <a:defRPr/>
            </a:lvl1pPr>
            <a:lvl2pPr indent="-331469" lvl="1" marL="914400" algn="l">
              <a:lnSpc>
                <a:spcPct val="90000"/>
              </a:lnSpc>
              <a:spcBef>
                <a:spcPts val="400"/>
              </a:spcBef>
              <a:spcAft>
                <a:spcPts val="0"/>
              </a:spcAft>
              <a:buClr>
                <a:schemeClr val="dk1"/>
              </a:buClr>
              <a:buSzPts val="1620"/>
              <a:buChar char="•"/>
              <a:defRPr/>
            </a:lvl2pPr>
            <a:lvl3pPr indent="-342900" lvl="2" marL="1371600" algn="l">
              <a:lnSpc>
                <a:spcPct val="90000"/>
              </a:lnSpc>
              <a:spcBef>
                <a:spcPts val="400"/>
              </a:spcBef>
              <a:spcAft>
                <a:spcPts val="0"/>
              </a:spcAft>
              <a:buClr>
                <a:schemeClr val="dk1"/>
              </a:buClr>
              <a:buSzPts val="1800"/>
              <a:buChar char="–"/>
              <a:defRPr/>
            </a:lvl3pPr>
            <a:lvl4pPr indent="-342900" lvl="3" marL="1828800" algn="l">
              <a:lnSpc>
                <a:spcPct val="90000"/>
              </a:lnSpc>
              <a:spcBef>
                <a:spcPts val="400"/>
              </a:spcBef>
              <a:spcAft>
                <a:spcPts val="0"/>
              </a:spcAft>
              <a:buClr>
                <a:schemeClr val="dk1"/>
              </a:buClr>
              <a:buSzPts val="1800"/>
              <a:buChar char="–"/>
              <a:defRPr/>
            </a:lvl4pPr>
            <a:lvl5pPr indent="-342900" lvl="4" marL="2286000" algn="l">
              <a:lnSpc>
                <a:spcPct val="90000"/>
              </a:lnSpc>
              <a:spcBef>
                <a:spcPts val="400"/>
              </a:spcBef>
              <a:spcAft>
                <a:spcPts val="0"/>
              </a:spcAft>
              <a:buClr>
                <a:schemeClr val="dk1"/>
              </a:buClr>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600"/>
              </a:spcBef>
              <a:spcAft>
                <a:spcPts val="0"/>
              </a:spcAft>
              <a:buClr>
                <a:schemeClr val="dk1"/>
              </a:buClr>
              <a:buSzPts val="1800"/>
              <a:buChar char="–"/>
              <a:defRPr/>
            </a:lvl7pPr>
            <a:lvl8pPr indent="-342900" lvl="7" marL="3657600" algn="l">
              <a:lnSpc>
                <a:spcPct val="90000"/>
              </a:lnSpc>
              <a:spcBef>
                <a:spcPts val="600"/>
              </a:spcBef>
              <a:spcAft>
                <a:spcPts val="0"/>
              </a:spcAft>
              <a:buClr>
                <a:schemeClr val="dk1"/>
              </a:buClr>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28" name="Google Shape;28;p8"/>
          <p:cNvSpPr txBox="1"/>
          <p:nvPr>
            <p:ph type="title"/>
          </p:nvPr>
        </p:nvSpPr>
        <p:spPr>
          <a:xfrm>
            <a:off x="285743" y="391852"/>
            <a:ext cx="11498270" cy="401362"/>
          </a:xfrm>
          <a:prstGeom prst="rect">
            <a:avLst/>
          </a:prstGeom>
          <a:noFill/>
          <a:ln>
            <a:noFill/>
          </a:ln>
        </p:spPr>
        <p:txBody>
          <a:bodyPr anchorCtr="0" anchor="ctr" bIns="91425" lIns="91425" spcFirstLastPara="1" rIns="91425" wrap="square" tIns="91425">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Subtitle and Headings">
  <p:cSld name="Two Content, Subtitle and Headings">
    <p:spTree>
      <p:nvGrpSpPr>
        <p:cNvPr id="146" name="Shape 146"/>
        <p:cNvGrpSpPr/>
        <p:nvPr/>
      </p:nvGrpSpPr>
      <p:grpSpPr>
        <a:xfrm>
          <a:off x="0" y="0"/>
          <a:ext cx="0" cy="0"/>
          <a:chOff x="0" y="0"/>
          <a:chExt cx="0" cy="0"/>
        </a:xfrm>
      </p:grpSpPr>
      <p:sp>
        <p:nvSpPr>
          <p:cNvPr id="147" name="Google Shape;147;p26"/>
          <p:cNvSpPr txBox="1"/>
          <p:nvPr>
            <p:ph idx="1" type="body"/>
          </p:nvPr>
        </p:nvSpPr>
        <p:spPr>
          <a:xfrm>
            <a:off x="6358729" y="1739233"/>
            <a:ext cx="5416903" cy="4356730"/>
          </a:xfrm>
          <a:prstGeom prst="rect">
            <a:avLst/>
          </a:prstGeom>
          <a:noFill/>
          <a:ln>
            <a:noFill/>
          </a:ln>
        </p:spPr>
        <p:txBody>
          <a:bodyPr anchorCtr="0" anchor="t" bIns="91425" lIns="0" spcFirstLastPara="1" rIns="0" wrap="square" tIns="91425">
            <a:normAutofit/>
          </a:bodyPr>
          <a:lstStyle>
            <a:lvl1pPr indent="-368300" lvl="0" marL="457200" algn="l">
              <a:lnSpc>
                <a:spcPct val="90000"/>
              </a:lnSpc>
              <a:spcBef>
                <a:spcPts val="400"/>
              </a:spcBef>
              <a:spcAft>
                <a:spcPts val="0"/>
              </a:spcAft>
              <a:buClr>
                <a:schemeClr val="dk1"/>
              </a:buClr>
              <a:buSzPts val="2200"/>
              <a:buChar char="•"/>
              <a:defRPr>
                <a:latin typeface="Arial"/>
                <a:ea typeface="Arial"/>
                <a:cs typeface="Arial"/>
                <a:sym typeface="Arial"/>
              </a:defRPr>
            </a:lvl1pPr>
            <a:lvl2pPr indent="-342900" lvl="1" marL="914400" algn="l">
              <a:lnSpc>
                <a:spcPct val="90000"/>
              </a:lnSpc>
              <a:spcBef>
                <a:spcPts val="400"/>
              </a:spcBef>
              <a:spcAft>
                <a:spcPts val="0"/>
              </a:spcAft>
              <a:buClr>
                <a:schemeClr val="dk1"/>
              </a:buClr>
              <a:buSzPts val="1800"/>
              <a:buChar char="•"/>
              <a:defRPr>
                <a:latin typeface="Arial"/>
                <a:ea typeface="Arial"/>
                <a:cs typeface="Arial"/>
                <a:sym typeface="Arial"/>
              </a:defRPr>
            </a:lvl2pPr>
            <a:lvl3pPr indent="-342900" lvl="2" marL="1371600" algn="l">
              <a:lnSpc>
                <a:spcPct val="90000"/>
              </a:lnSpc>
              <a:spcBef>
                <a:spcPts val="400"/>
              </a:spcBef>
              <a:spcAft>
                <a:spcPts val="0"/>
              </a:spcAft>
              <a:buClr>
                <a:schemeClr val="dk1"/>
              </a:buClr>
              <a:buSzPts val="1800"/>
              <a:buChar char="–"/>
              <a:defRPr>
                <a:latin typeface="Arial"/>
                <a:ea typeface="Arial"/>
                <a:cs typeface="Arial"/>
                <a:sym typeface="Arial"/>
              </a:defRPr>
            </a:lvl3pPr>
            <a:lvl4pPr indent="-330200" lvl="3" marL="1828800" algn="l">
              <a:lnSpc>
                <a:spcPct val="90000"/>
              </a:lnSpc>
              <a:spcBef>
                <a:spcPts val="400"/>
              </a:spcBef>
              <a:spcAft>
                <a:spcPts val="0"/>
              </a:spcAft>
              <a:buClr>
                <a:schemeClr val="dk1"/>
              </a:buClr>
              <a:buSzPts val="1600"/>
              <a:buChar char="–"/>
              <a:defRPr>
                <a:latin typeface="Arial"/>
                <a:ea typeface="Arial"/>
                <a:cs typeface="Arial"/>
                <a:sym typeface="Arial"/>
              </a:defRPr>
            </a:lvl4pPr>
            <a:lvl5pPr indent="-330200" lvl="4" marL="2286000" algn="l">
              <a:lnSpc>
                <a:spcPct val="90000"/>
              </a:lnSpc>
              <a:spcBef>
                <a:spcPts val="400"/>
              </a:spcBef>
              <a:spcAft>
                <a:spcPts val="0"/>
              </a:spcAft>
              <a:buClr>
                <a:schemeClr val="dk1"/>
              </a:buClr>
              <a:buSzPts val="1600"/>
              <a:buChar char="–"/>
              <a:defRPr>
                <a:latin typeface="Arial"/>
                <a:ea typeface="Arial"/>
                <a:cs typeface="Arial"/>
                <a:sym typeface="Aria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600"/>
              </a:spcBef>
              <a:spcAft>
                <a:spcPts val="0"/>
              </a:spcAft>
              <a:buClr>
                <a:schemeClr val="dk1"/>
              </a:buClr>
              <a:buSzPts val="1800"/>
              <a:buChar char="–"/>
              <a:defRPr/>
            </a:lvl7pPr>
            <a:lvl8pPr indent="-342900" lvl="7" marL="3657600" algn="l">
              <a:lnSpc>
                <a:spcPct val="90000"/>
              </a:lnSpc>
              <a:spcBef>
                <a:spcPts val="600"/>
              </a:spcBef>
              <a:spcAft>
                <a:spcPts val="0"/>
              </a:spcAft>
              <a:buClr>
                <a:schemeClr val="dk1"/>
              </a:buClr>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148" name="Google Shape;148;p26"/>
          <p:cNvSpPr txBox="1"/>
          <p:nvPr>
            <p:ph idx="2" type="body"/>
          </p:nvPr>
        </p:nvSpPr>
        <p:spPr>
          <a:xfrm>
            <a:off x="6261641" y="1358232"/>
            <a:ext cx="5513908" cy="381000"/>
          </a:xfrm>
          <a:prstGeom prst="rect">
            <a:avLst/>
          </a:prstGeom>
          <a:noFill/>
          <a:ln>
            <a:noFill/>
          </a:ln>
        </p:spPr>
        <p:txBody>
          <a:bodyPr anchorCtr="0" anchor="t" bIns="91425" lIns="91425" spcFirstLastPara="1" rIns="91425" wrap="square" tIns="91425">
            <a:noAutofit/>
          </a:bodyPr>
          <a:lstStyle>
            <a:lvl1pPr indent="-228600" lvl="0" marL="457200" algn="l">
              <a:lnSpc>
                <a:spcPct val="90000"/>
              </a:lnSpc>
              <a:spcBef>
                <a:spcPts val="0"/>
              </a:spcBef>
              <a:spcAft>
                <a:spcPts val="0"/>
              </a:spcAft>
              <a:buClr>
                <a:schemeClr val="dk1"/>
              </a:buClr>
              <a:buSzPts val="2200"/>
              <a:buNone/>
              <a:defRPr b="1" sz="2200">
                <a:latin typeface="Arial"/>
                <a:ea typeface="Arial"/>
                <a:cs typeface="Arial"/>
                <a:sym typeface="Arial"/>
              </a:defRPr>
            </a:lvl1pPr>
            <a:lvl2pPr indent="-228600" lvl="1" marL="914400" algn="l">
              <a:lnSpc>
                <a:spcPct val="90000"/>
              </a:lnSpc>
              <a:spcBef>
                <a:spcPts val="0"/>
              </a:spcBef>
              <a:spcAft>
                <a:spcPts val="0"/>
              </a:spcAft>
              <a:buClr>
                <a:schemeClr val="dk1"/>
              </a:buClr>
              <a:buSzPts val="2160"/>
              <a:buNone/>
              <a:defRPr sz="2400"/>
            </a:lvl2pPr>
            <a:lvl3pPr indent="-228600" lvl="2" marL="1371600" algn="l">
              <a:lnSpc>
                <a:spcPct val="90000"/>
              </a:lnSpc>
              <a:spcBef>
                <a:spcPts val="0"/>
              </a:spcBef>
              <a:spcAft>
                <a:spcPts val="0"/>
              </a:spcAft>
              <a:buClr>
                <a:schemeClr val="dk1"/>
              </a:buClr>
              <a:buSzPts val="2400"/>
              <a:buNone/>
              <a:defRPr sz="2400"/>
            </a:lvl3pPr>
            <a:lvl4pPr indent="-228600" lvl="3" marL="1828800" algn="l">
              <a:lnSpc>
                <a:spcPct val="90000"/>
              </a:lnSpc>
              <a:spcBef>
                <a:spcPts val="0"/>
              </a:spcBef>
              <a:spcAft>
                <a:spcPts val="0"/>
              </a:spcAft>
              <a:buClr>
                <a:schemeClr val="dk1"/>
              </a:buClr>
              <a:buSzPts val="2400"/>
              <a:buNone/>
              <a:defRPr sz="2400"/>
            </a:lvl4pPr>
            <a:lvl5pPr indent="-228600" lvl="4" marL="2286000" algn="l">
              <a:lnSpc>
                <a:spcPct val="90000"/>
              </a:lnSpc>
              <a:spcBef>
                <a:spcPts val="0"/>
              </a:spcBef>
              <a:spcAft>
                <a:spcPts val="0"/>
              </a:spcAft>
              <a:buClr>
                <a:schemeClr val="dk1"/>
              </a:buClr>
              <a:buSzPts val="2400"/>
              <a:buNone/>
              <a:defRPr sz="2400"/>
            </a:lvl5pPr>
            <a:lvl6pPr indent="-228600" lvl="5" marL="2743200" algn="l">
              <a:lnSpc>
                <a:spcPct val="90000"/>
              </a:lnSpc>
              <a:spcBef>
                <a:spcPts val="0"/>
              </a:spcBef>
              <a:spcAft>
                <a:spcPts val="0"/>
              </a:spcAft>
              <a:buClr>
                <a:schemeClr val="dk1"/>
              </a:buClr>
              <a:buSzPts val="2400"/>
              <a:buNone/>
              <a:defRPr sz="2400"/>
            </a:lvl6pPr>
            <a:lvl7pPr indent="-228600" lvl="6" marL="3200400" algn="l">
              <a:lnSpc>
                <a:spcPct val="90000"/>
              </a:lnSpc>
              <a:spcBef>
                <a:spcPts val="0"/>
              </a:spcBef>
              <a:spcAft>
                <a:spcPts val="0"/>
              </a:spcAft>
              <a:buClr>
                <a:schemeClr val="dk1"/>
              </a:buClr>
              <a:buSzPts val="2400"/>
              <a:buNone/>
              <a:defRPr sz="2400"/>
            </a:lvl7pPr>
            <a:lvl8pPr indent="-228600" lvl="7" marL="3657600" algn="l">
              <a:lnSpc>
                <a:spcPct val="90000"/>
              </a:lnSpc>
              <a:spcBef>
                <a:spcPts val="0"/>
              </a:spcBef>
              <a:spcAft>
                <a:spcPts val="0"/>
              </a:spcAft>
              <a:buClr>
                <a:schemeClr val="dk1"/>
              </a:buClr>
              <a:buSzPts val="2400"/>
              <a:buNone/>
              <a:defRPr sz="2400"/>
            </a:lvl8pPr>
            <a:lvl9pPr indent="-228600" lvl="8" marL="4114800" algn="l">
              <a:lnSpc>
                <a:spcPct val="90000"/>
              </a:lnSpc>
              <a:spcBef>
                <a:spcPts val="0"/>
              </a:spcBef>
              <a:spcAft>
                <a:spcPts val="0"/>
              </a:spcAft>
              <a:buClr>
                <a:schemeClr val="dk1"/>
              </a:buClr>
              <a:buSzPts val="2400"/>
              <a:buNone/>
              <a:defRPr sz="2400"/>
            </a:lvl9pPr>
          </a:lstStyle>
          <a:p/>
        </p:txBody>
      </p:sp>
      <p:sp>
        <p:nvSpPr>
          <p:cNvPr id="149" name="Google Shape;149;p26"/>
          <p:cNvSpPr txBox="1"/>
          <p:nvPr>
            <p:ph idx="3" type="body"/>
          </p:nvPr>
        </p:nvSpPr>
        <p:spPr>
          <a:xfrm>
            <a:off x="385100" y="1739233"/>
            <a:ext cx="5416903" cy="4356730"/>
          </a:xfrm>
          <a:prstGeom prst="rect">
            <a:avLst/>
          </a:prstGeom>
          <a:noFill/>
          <a:ln>
            <a:noFill/>
          </a:ln>
        </p:spPr>
        <p:txBody>
          <a:bodyPr anchorCtr="0" anchor="t" bIns="91425" lIns="0" spcFirstLastPara="1" rIns="0" wrap="square" tIns="91425">
            <a:normAutofit/>
          </a:bodyPr>
          <a:lstStyle>
            <a:lvl1pPr indent="-368300" lvl="0" marL="457200" algn="l">
              <a:lnSpc>
                <a:spcPct val="90000"/>
              </a:lnSpc>
              <a:spcBef>
                <a:spcPts val="400"/>
              </a:spcBef>
              <a:spcAft>
                <a:spcPts val="0"/>
              </a:spcAft>
              <a:buClr>
                <a:schemeClr val="dk1"/>
              </a:buClr>
              <a:buSzPts val="2200"/>
              <a:buChar char="•"/>
              <a:defRPr>
                <a:latin typeface="Arial"/>
                <a:ea typeface="Arial"/>
                <a:cs typeface="Arial"/>
                <a:sym typeface="Arial"/>
              </a:defRPr>
            </a:lvl1pPr>
            <a:lvl2pPr indent="-342900" lvl="1" marL="914400" algn="l">
              <a:lnSpc>
                <a:spcPct val="90000"/>
              </a:lnSpc>
              <a:spcBef>
                <a:spcPts val="400"/>
              </a:spcBef>
              <a:spcAft>
                <a:spcPts val="0"/>
              </a:spcAft>
              <a:buClr>
                <a:schemeClr val="dk1"/>
              </a:buClr>
              <a:buSzPts val="1800"/>
              <a:buChar char="•"/>
              <a:defRPr>
                <a:latin typeface="Arial"/>
                <a:ea typeface="Arial"/>
                <a:cs typeface="Arial"/>
                <a:sym typeface="Arial"/>
              </a:defRPr>
            </a:lvl2pPr>
            <a:lvl3pPr indent="-342900" lvl="2" marL="1371600" algn="l">
              <a:lnSpc>
                <a:spcPct val="90000"/>
              </a:lnSpc>
              <a:spcBef>
                <a:spcPts val="400"/>
              </a:spcBef>
              <a:spcAft>
                <a:spcPts val="0"/>
              </a:spcAft>
              <a:buClr>
                <a:schemeClr val="dk1"/>
              </a:buClr>
              <a:buSzPts val="1800"/>
              <a:buChar char="–"/>
              <a:defRPr>
                <a:latin typeface="Arial"/>
                <a:ea typeface="Arial"/>
                <a:cs typeface="Arial"/>
                <a:sym typeface="Arial"/>
              </a:defRPr>
            </a:lvl3pPr>
            <a:lvl4pPr indent="-330200" lvl="3" marL="1828800" algn="l">
              <a:lnSpc>
                <a:spcPct val="90000"/>
              </a:lnSpc>
              <a:spcBef>
                <a:spcPts val="400"/>
              </a:spcBef>
              <a:spcAft>
                <a:spcPts val="0"/>
              </a:spcAft>
              <a:buClr>
                <a:schemeClr val="dk1"/>
              </a:buClr>
              <a:buSzPts val="1600"/>
              <a:buChar char="–"/>
              <a:defRPr>
                <a:latin typeface="Arial"/>
                <a:ea typeface="Arial"/>
                <a:cs typeface="Arial"/>
                <a:sym typeface="Arial"/>
              </a:defRPr>
            </a:lvl4pPr>
            <a:lvl5pPr indent="-330200" lvl="4" marL="2286000" algn="l">
              <a:lnSpc>
                <a:spcPct val="90000"/>
              </a:lnSpc>
              <a:spcBef>
                <a:spcPts val="400"/>
              </a:spcBef>
              <a:spcAft>
                <a:spcPts val="0"/>
              </a:spcAft>
              <a:buClr>
                <a:schemeClr val="dk1"/>
              </a:buClr>
              <a:buSzPts val="1600"/>
              <a:buChar char="–"/>
              <a:defRPr>
                <a:latin typeface="Arial"/>
                <a:ea typeface="Arial"/>
                <a:cs typeface="Arial"/>
                <a:sym typeface="Aria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600"/>
              </a:spcBef>
              <a:spcAft>
                <a:spcPts val="0"/>
              </a:spcAft>
              <a:buClr>
                <a:schemeClr val="dk1"/>
              </a:buClr>
              <a:buSzPts val="1800"/>
              <a:buChar char="–"/>
              <a:defRPr/>
            </a:lvl7pPr>
            <a:lvl8pPr indent="-342900" lvl="7" marL="3657600" algn="l">
              <a:lnSpc>
                <a:spcPct val="90000"/>
              </a:lnSpc>
              <a:spcBef>
                <a:spcPts val="600"/>
              </a:spcBef>
              <a:spcAft>
                <a:spcPts val="0"/>
              </a:spcAft>
              <a:buClr>
                <a:schemeClr val="dk1"/>
              </a:buClr>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150" name="Google Shape;150;p26"/>
          <p:cNvSpPr txBox="1"/>
          <p:nvPr>
            <p:ph idx="4" type="body"/>
          </p:nvPr>
        </p:nvSpPr>
        <p:spPr>
          <a:xfrm>
            <a:off x="288095" y="1358232"/>
            <a:ext cx="5513908" cy="381000"/>
          </a:xfrm>
          <a:prstGeom prst="rect">
            <a:avLst/>
          </a:prstGeom>
          <a:noFill/>
          <a:ln>
            <a:noFill/>
          </a:ln>
        </p:spPr>
        <p:txBody>
          <a:bodyPr anchorCtr="0" anchor="t" bIns="91425" lIns="91425" spcFirstLastPara="1" rIns="91425" wrap="square" tIns="91425">
            <a:noAutofit/>
          </a:bodyPr>
          <a:lstStyle>
            <a:lvl1pPr indent="-228600" lvl="0" marL="457200" algn="l">
              <a:lnSpc>
                <a:spcPct val="90000"/>
              </a:lnSpc>
              <a:spcBef>
                <a:spcPts val="0"/>
              </a:spcBef>
              <a:spcAft>
                <a:spcPts val="0"/>
              </a:spcAft>
              <a:buClr>
                <a:schemeClr val="dk1"/>
              </a:buClr>
              <a:buSzPts val="2200"/>
              <a:buNone/>
              <a:defRPr b="1" sz="2200">
                <a:latin typeface="Arial"/>
                <a:ea typeface="Arial"/>
                <a:cs typeface="Arial"/>
                <a:sym typeface="Arial"/>
              </a:defRPr>
            </a:lvl1pPr>
            <a:lvl2pPr indent="-228600" lvl="1" marL="914400" algn="l">
              <a:lnSpc>
                <a:spcPct val="90000"/>
              </a:lnSpc>
              <a:spcBef>
                <a:spcPts val="0"/>
              </a:spcBef>
              <a:spcAft>
                <a:spcPts val="0"/>
              </a:spcAft>
              <a:buClr>
                <a:schemeClr val="dk1"/>
              </a:buClr>
              <a:buSzPts val="2160"/>
              <a:buNone/>
              <a:defRPr sz="2400"/>
            </a:lvl2pPr>
            <a:lvl3pPr indent="-228600" lvl="2" marL="1371600" algn="l">
              <a:lnSpc>
                <a:spcPct val="90000"/>
              </a:lnSpc>
              <a:spcBef>
                <a:spcPts val="0"/>
              </a:spcBef>
              <a:spcAft>
                <a:spcPts val="0"/>
              </a:spcAft>
              <a:buClr>
                <a:schemeClr val="dk1"/>
              </a:buClr>
              <a:buSzPts val="2400"/>
              <a:buNone/>
              <a:defRPr sz="2400"/>
            </a:lvl3pPr>
            <a:lvl4pPr indent="-228600" lvl="3" marL="1828800" algn="l">
              <a:lnSpc>
                <a:spcPct val="90000"/>
              </a:lnSpc>
              <a:spcBef>
                <a:spcPts val="0"/>
              </a:spcBef>
              <a:spcAft>
                <a:spcPts val="0"/>
              </a:spcAft>
              <a:buClr>
                <a:schemeClr val="dk1"/>
              </a:buClr>
              <a:buSzPts val="2400"/>
              <a:buNone/>
              <a:defRPr sz="2400"/>
            </a:lvl4pPr>
            <a:lvl5pPr indent="-228600" lvl="4" marL="2286000" algn="l">
              <a:lnSpc>
                <a:spcPct val="90000"/>
              </a:lnSpc>
              <a:spcBef>
                <a:spcPts val="0"/>
              </a:spcBef>
              <a:spcAft>
                <a:spcPts val="0"/>
              </a:spcAft>
              <a:buClr>
                <a:schemeClr val="dk1"/>
              </a:buClr>
              <a:buSzPts val="2400"/>
              <a:buNone/>
              <a:defRPr sz="2400"/>
            </a:lvl5pPr>
            <a:lvl6pPr indent="-228600" lvl="5" marL="2743200" algn="l">
              <a:lnSpc>
                <a:spcPct val="90000"/>
              </a:lnSpc>
              <a:spcBef>
                <a:spcPts val="0"/>
              </a:spcBef>
              <a:spcAft>
                <a:spcPts val="0"/>
              </a:spcAft>
              <a:buClr>
                <a:schemeClr val="dk1"/>
              </a:buClr>
              <a:buSzPts val="2400"/>
              <a:buNone/>
              <a:defRPr sz="2400"/>
            </a:lvl6pPr>
            <a:lvl7pPr indent="-228600" lvl="6" marL="3200400" algn="l">
              <a:lnSpc>
                <a:spcPct val="90000"/>
              </a:lnSpc>
              <a:spcBef>
                <a:spcPts val="0"/>
              </a:spcBef>
              <a:spcAft>
                <a:spcPts val="0"/>
              </a:spcAft>
              <a:buClr>
                <a:schemeClr val="dk1"/>
              </a:buClr>
              <a:buSzPts val="2400"/>
              <a:buNone/>
              <a:defRPr sz="2400"/>
            </a:lvl7pPr>
            <a:lvl8pPr indent="-228600" lvl="7" marL="3657600" algn="l">
              <a:lnSpc>
                <a:spcPct val="90000"/>
              </a:lnSpc>
              <a:spcBef>
                <a:spcPts val="0"/>
              </a:spcBef>
              <a:spcAft>
                <a:spcPts val="0"/>
              </a:spcAft>
              <a:buClr>
                <a:schemeClr val="dk1"/>
              </a:buClr>
              <a:buSzPts val="2400"/>
              <a:buNone/>
              <a:defRPr sz="2400"/>
            </a:lvl8pPr>
            <a:lvl9pPr indent="-228600" lvl="8" marL="4114800" algn="l">
              <a:lnSpc>
                <a:spcPct val="90000"/>
              </a:lnSpc>
              <a:spcBef>
                <a:spcPts val="0"/>
              </a:spcBef>
              <a:spcAft>
                <a:spcPts val="0"/>
              </a:spcAft>
              <a:buClr>
                <a:schemeClr val="dk1"/>
              </a:buClr>
              <a:buSzPts val="2400"/>
              <a:buNone/>
              <a:defRPr sz="2400"/>
            </a:lvl9pPr>
          </a:lstStyle>
          <a:p/>
        </p:txBody>
      </p:sp>
      <p:sp>
        <p:nvSpPr>
          <p:cNvPr id="151" name="Google Shape;151;p26"/>
          <p:cNvSpPr/>
          <p:nvPr/>
        </p:nvSpPr>
        <p:spPr>
          <a:xfrm>
            <a:off x="385100" y="1189495"/>
            <a:ext cx="685711" cy="54864"/>
          </a:xfrm>
          <a:prstGeom prst="rect">
            <a:avLst/>
          </a:prstGeom>
          <a:solidFill>
            <a:srgbClr val="01A98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150">
              <a:solidFill>
                <a:srgbClr val="FFFFFF"/>
              </a:solidFill>
              <a:latin typeface="Arial"/>
              <a:ea typeface="Arial"/>
              <a:cs typeface="Arial"/>
              <a:sym typeface="Arial"/>
            </a:endParaRPr>
          </a:p>
        </p:txBody>
      </p:sp>
      <p:sp>
        <p:nvSpPr>
          <p:cNvPr id="152" name="Google Shape;152;p26"/>
          <p:cNvSpPr txBox="1"/>
          <p:nvPr>
            <p:ph idx="5" type="body"/>
          </p:nvPr>
        </p:nvSpPr>
        <p:spPr>
          <a:xfrm>
            <a:off x="281746" y="704332"/>
            <a:ext cx="11493803" cy="381000"/>
          </a:xfrm>
          <a:prstGeom prst="rect">
            <a:avLst/>
          </a:prstGeom>
          <a:noFill/>
          <a:ln>
            <a:noFill/>
          </a:ln>
        </p:spPr>
        <p:txBody>
          <a:bodyPr anchorCtr="0" anchor="ctr" bIns="91425" lIns="91425" spcFirstLastPara="1" rIns="91425" wrap="square" tIns="91425">
            <a:noAutofit/>
          </a:bodyPr>
          <a:lstStyle>
            <a:lvl1pPr indent="-228600" lvl="0" marL="457200" algn="l">
              <a:lnSpc>
                <a:spcPct val="90000"/>
              </a:lnSpc>
              <a:spcBef>
                <a:spcPts val="400"/>
              </a:spcBef>
              <a:spcAft>
                <a:spcPts val="0"/>
              </a:spcAft>
              <a:buClr>
                <a:schemeClr val="dk1"/>
              </a:buClr>
              <a:buSzPts val="2400"/>
              <a:buNone/>
              <a:defRPr sz="2400">
                <a:latin typeface="Arial"/>
                <a:ea typeface="Arial"/>
                <a:cs typeface="Arial"/>
                <a:sym typeface="Arial"/>
              </a:defRPr>
            </a:lvl1pPr>
            <a:lvl2pPr indent="-331469" lvl="1" marL="914400" algn="l">
              <a:lnSpc>
                <a:spcPct val="90000"/>
              </a:lnSpc>
              <a:spcBef>
                <a:spcPts val="400"/>
              </a:spcBef>
              <a:spcAft>
                <a:spcPts val="0"/>
              </a:spcAft>
              <a:buClr>
                <a:schemeClr val="dk1"/>
              </a:buClr>
              <a:buSzPts val="1620"/>
              <a:buChar char="•"/>
              <a:defRPr/>
            </a:lvl2pPr>
            <a:lvl3pPr indent="-342900" lvl="2" marL="1371600" algn="l">
              <a:lnSpc>
                <a:spcPct val="90000"/>
              </a:lnSpc>
              <a:spcBef>
                <a:spcPts val="400"/>
              </a:spcBef>
              <a:spcAft>
                <a:spcPts val="0"/>
              </a:spcAft>
              <a:buClr>
                <a:schemeClr val="dk1"/>
              </a:buClr>
              <a:buSzPts val="1800"/>
              <a:buChar char="–"/>
              <a:defRPr/>
            </a:lvl3pPr>
            <a:lvl4pPr indent="-342900" lvl="3" marL="1828800" algn="l">
              <a:lnSpc>
                <a:spcPct val="90000"/>
              </a:lnSpc>
              <a:spcBef>
                <a:spcPts val="400"/>
              </a:spcBef>
              <a:spcAft>
                <a:spcPts val="0"/>
              </a:spcAft>
              <a:buClr>
                <a:schemeClr val="dk1"/>
              </a:buClr>
              <a:buSzPts val="1800"/>
              <a:buChar char="–"/>
              <a:defRPr/>
            </a:lvl4pPr>
            <a:lvl5pPr indent="-342900" lvl="4" marL="2286000" algn="l">
              <a:lnSpc>
                <a:spcPct val="90000"/>
              </a:lnSpc>
              <a:spcBef>
                <a:spcPts val="400"/>
              </a:spcBef>
              <a:spcAft>
                <a:spcPts val="0"/>
              </a:spcAft>
              <a:buClr>
                <a:schemeClr val="dk1"/>
              </a:buClr>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600"/>
              </a:spcBef>
              <a:spcAft>
                <a:spcPts val="0"/>
              </a:spcAft>
              <a:buClr>
                <a:schemeClr val="dk1"/>
              </a:buClr>
              <a:buSzPts val="1800"/>
              <a:buChar char="–"/>
              <a:defRPr/>
            </a:lvl7pPr>
            <a:lvl8pPr indent="-342900" lvl="7" marL="3657600" algn="l">
              <a:lnSpc>
                <a:spcPct val="90000"/>
              </a:lnSpc>
              <a:spcBef>
                <a:spcPts val="600"/>
              </a:spcBef>
              <a:spcAft>
                <a:spcPts val="0"/>
              </a:spcAft>
              <a:buClr>
                <a:schemeClr val="dk1"/>
              </a:buClr>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153" name="Google Shape;153;p26"/>
          <p:cNvSpPr txBox="1"/>
          <p:nvPr>
            <p:ph type="title"/>
          </p:nvPr>
        </p:nvSpPr>
        <p:spPr>
          <a:xfrm>
            <a:off x="285743" y="391852"/>
            <a:ext cx="11498270" cy="401362"/>
          </a:xfrm>
          <a:prstGeom prst="rect">
            <a:avLst/>
          </a:prstGeom>
          <a:noFill/>
          <a:ln>
            <a:noFill/>
          </a:ln>
        </p:spPr>
        <p:txBody>
          <a:bodyPr anchorCtr="0" anchor="ctr" bIns="91425" lIns="91425" spcFirstLastPara="1" rIns="91425" wrap="square" tIns="91425">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4" name="Google Shape;154;p26"/>
          <p:cNvSpPr txBox="1"/>
          <p:nvPr>
            <p:ph idx="12" type="sldNum"/>
          </p:nvPr>
        </p:nvSpPr>
        <p:spPr>
          <a:xfrm>
            <a:off x="11202856" y="6301811"/>
            <a:ext cx="684344" cy="365125"/>
          </a:xfrm>
          <a:prstGeom prst="rect">
            <a:avLst/>
          </a:prstGeom>
          <a:noFill/>
          <a:ln>
            <a:noFill/>
          </a:ln>
        </p:spPr>
        <p:txBody>
          <a:bodyPr anchorCtr="0" anchor="ctr" bIns="45700" lIns="91425" spcFirstLastPara="1" rIns="91425" wrap="square" tIns="45700">
            <a:noAutofit/>
          </a:bodyPr>
          <a:lstStyle>
            <a:lvl1pPr indent="-53299" lvl="0" marL="205699" algn="l">
              <a:lnSpc>
                <a:spcPct val="90000"/>
              </a:lnSpc>
              <a:spcBef>
                <a:spcPts val="0"/>
              </a:spcBef>
              <a:buClr>
                <a:schemeClr val="lt2"/>
              </a:buClr>
              <a:buSzPts val="2400"/>
              <a:buFont typeface="Arial"/>
              <a:buNone/>
              <a:defRPr/>
            </a:lvl1pPr>
            <a:lvl2pPr indent="-53299" lvl="1" marL="205699" algn="l">
              <a:lnSpc>
                <a:spcPct val="90000"/>
              </a:lnSpc>
              <a:spcBef>
                <a:spcPts val="0"/>
              </a:spcBef>
              <a:buClr>
                <a:schemeClr val="lt2"/>
              </a:buClr>
              <a:buSzPts val="2400"/>
              <a:buFont typeface="Arial"/>
              <a:buNone/>
              <a:defRPr/>
            </a:lvl2pPr>
            <a:lvl3pPr indent="-53299" lvl="2" marL="205699" algn="l">
              <a:lnSpc>
                <a:spcPct val="90000"/>
              </a:lnSpc>
              <a:spcBef>
                <a:spcPts val="0"/>
              </a:spcBef>
              <a:buClr>
                <a:schemeClr val="lt2"/>
              </a:buClr>
              <a:buSzPts val="2400"/>
              <a:buFont typeface="Arial"/>
              <a:buNone/>
              <a:defRPr/>
            </a:lvl3pPr>
            <a:lvl4pPr indent="-53299" lvl="3" marL="205699" algn="l">
              <a:lnSpc>
                <a:spcPct val="90000"/>
              </a:lnSpc>
              <a:spcBef>
                <a:spcPts val="0"/>
              </a:spcBef>
              <a:buClr>
                <a:schemeClr val="lt2"/>
              </a:buClr>
              <a:buSzPts val="2400"/>
              <a:buFont typeface="Arial"/>
              <a:buNone/>
              <a:defRPr/>
            </a:lvl4pPr>
            <a:lvl5pPr indent="-53299" lvl="4" marL="205699" algn="l">
              <a:lnSpc>
                <a:spcPct val="90000"/>
              </a:lnSpc>
              <a:spcBef>
                <a:spcPts val="0"/>
              </a:spcBef>
              <a:buClr>
                <a:schemeClr val="lt2"/>
              </a:buClr>
              <a:buSzPts val="2400"/>
              <a:buFont typeface="Arial"/>
              <a:buNone/>
              <a:defRPr/>
            </a:lvl5pPr>
            <a:lvl6pPr indent="-53299" lvl="5" marL="205699" algn="l">
              <a:lnSpc>
                <a:spcPct val="90000"/>
              </a:lnSpc>
              <a:spcBef>
                <a:spcPts val="0"/>
              </a:spcBef>
              <a:buClr>
                <a:schemeClr val="lt2"/>
              </a:buClr>
              <a:buSzPts val="2400"/>
              <a:buFont typeface="Arial"/>
              <a:buNone/>
              <a:defRPr/>
            </a:lvl6pPr>
            <a:lvl7pPr indent="-53299" lvl="6" marL="205699" algn="l">
              <a:lnSpc>
                <a:spcPct val="90000"/>
              </a:lnSpc>
              <a:spcBef>
                <a:spcPts val="0"/>
              </a:spcBef>
              <a:buClr>
                <a:schemeClr val="lt2"/>
              </a:buClr>
              <a:buSzPts val="2400"/>
              <a:buFont typeface="Arial"/>
              <a:buNone/>
              <a:defRPr/>
            </a:lvl7pPr>
            <a:lvl8pPr indent="-53299" lvl="7" marL="205699" algn="l">
              <a:lnSpc>
                <a:spcPct val="90000"/>
              </a:lnSpc>
              <a:spcBef>
                <a:spcPts val="0"/>
              </a:spcBef>
              <a:buClr>
                <a:schemeClr val="lt2"/>
              </a:buClr>
              <a:buSzPts val="2400"/>
              <a:buFont typeface="Arial"/>
              <a:buNone/>
              <a:defRPr/>
            </a:lvl8pPr>
            <a:lvl9pPr indent="-53299" lvl="8" marL="205699" algn="l">
              <a:lnSpc>
                <a:spcPct val="90000"/>
              </a:lnSpc>
              <a:spcBef>
                <a:spcPts val="0"/>
              </a:spcBef>
              <a:buClr>
                <a:schemeClr val="lt2"/>
              </a:buClr>
              <a:buSzPts val="2400"/>
              <a:buFont typeface="Arial"/>
              <a:buNone/>
              <a:defRPr/>
            </a:lvl9pPr>
          </a:lstStyle>
          <a:p>
            <a:pPr indent="-205699" lvl="0" marL="205699" rtl="0" algn="l">
              <a:spcBef>
                <a:spcPts val="0"/>
              </a:spcBef>
              <a:spcAft>
                <a:spcPts val="0"/>
              </a:spcAft>
              <a:buClr>
                <a:schemeClr val="lt2"/>
              </a:buClr>
              <a:buSzPts val="2400"/>
              <a:buFont typeface="Arial"/>
              <a:buChar char="●"/>
            </a:pPr>
            <a:fld id="{00000000-1234-1234-1234-123412341234}" type="slidenum">
              <a:rPr lang="en-US"/>
              <a:t>‹#›</a:t>
            </a:fld>
            <a:endParaRPr/>
          </a:p>
        </p:txBody>
      </p:sp>
      <p:sp>
        <p:nvSpPr>
          <p:cNvPr id="155" name="Google Shape;155;p26"/>
          <p:cNvSpPr txBox="1"/>
          <p:nvPr>
            <p:ph idx="11" type="ftr"/>
          </p:nvPr>
        </p:nvSpPr>
        <p:spPr>
          <a:xfrm>
            <a:off x="3721696" y="6129337"/>
            <a:ext cx="7481160" cy="411581"/>
          </a:xfrm>
          <a:prstGeom prst="rect">
            <a:avLst/>
          </a:prstGeom>
          <a:noFill/>
          <a:ln>
            <a:noFill/>
          </a:ln>
        </p:spPr>
        <p:txBody>
          <a:bodyPr anchorCtr="0" anchor="b" bIns="0" lIns="90000" spcFirstLastPara="1" rIns="90000" wrap="square" tIns="0">
            <a:noAutofit/>
          </a:bodyPr>
          <a:lstStyle>
            <a:lvl1pPr lvl="0" algn="r">
              <a:lnSpc>
                <a:spcPct val="9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ntent">
  <p:cSld name="Three Content">
    <p:spTree>
      <p:nvGrpSpPr>
        <p:cNvPr id="156" name="Shape 156"/>
        <p:cNvGrpSpPr/>
        <p:nvPr/>
      </p:nvGrpSpPr>
      <p:grpSpPr>
        <a:xfrm>
          <a:off x="0" y="0"/>
          <a:ext cx="0" cy="0"/>
          <a:chOff x="0" y="0"/>
          <a:chExt cx="0" cy="0"/>
        </a:xfrm>
      </p:grpSpPr>
      <p:sp>
        <p:nvSpPr>
          <p:cNvPr id="157" name="Google Shape;157;p27"/>
          <p:cNvSpPr txBox="1"/>
          <p:nvPr>
            <p:ph idx="1" type="body"/>
          </p:nvPr>
        </p:nvSpPr>
        <p:spPr>
          <a:xfrm>
            <a:off x="8152474" y="996365"/>
            <a:ext cx="3628711" cy="5099635"/>
          </a:xfrm>
          <a:prstGeom prst="rect">
            <a:avLst/>
          </a:prstGeom>
          <a:noFill/>
          <a:ln>
            <a:noFill/>
          </a:ln>
        </p:spPr>
        <p:txBody>
          <a:bodyPr anchorCtr="0" anchor="t" bIns="91425" lIns="0" spcFirstLastPara="1" rIns="0" wrap="square" tIns="91425">
            <a:normAutofit/>
          </a:bodyPr>
          <a:lstStyle>
            <a:lvl1pPr indent="-368300" lvl="0" marL="457200" algn="l">
              <a:lnSpc>
                <a:spcPct val="90000"/>
              </a:lnSpc>
              <a:spcBef>
                <a:spcPts val="400"/>
              </a:spcBef>
              <a:spcAft>
                <a:spcPts val="0"/>
              </a:spcAft>
              <a:buClr>
                <a:schemeClr val="dk1"/>
              </a:buClr>
              <a:buSzPts val="2200"/>
              <a:buChar char="•"/>
              <a:defRPr>
                <a:latin typeface="Arial"/>
                <a:ea typeface="Arial"/>
                <a:cs typeface="Arial"/>
                <a:sym typeface="Arial"/>
              </a:defRPr>
            </a:lvl1pPr>
            <a:lvl2pPr indent="-342900" lvl="1" marL="914400" algn="l">
              <a:lnSpc>
                <a:spcPct val="90000"/>
              </a:lnSpc>
              <a:spcBef>
                <a:spcPts val="400"/>
              </a:spcBef>
              <a:spcAft>
                <a:spcPts val="0"/>
              </a:spcAft>
              <a:buClr>
                <a:schemeClr val="dk1"/>
              </a:buClr>
              <a:buSzPts val="1800"/>
              <a:buChar char="•"/>
              <a:defRPr>
                <a:latin typeface="Arial"/>
                <a:ea typeface="Arial"/>
                <a:cs typeface="Arial"/>
                <a:sym typeface="Arial"/>
              </a:defRPr>
            </a:lvl2pPr>
            <a:lvl3pPr indent="-342900" lvl="2" marL="1371600" algn="l">
              <a:lnSpc>
                <a:spcPct val="90000"/>
              </a:lnSpc>
              <a:spcBef>
                <a:spcPts val="400"/>
              </a:spcBef>
              <a:spcAft>
                <a:spcPts val="0"/>
              </a:spcAft>
              <a:buClr>
                <a:schemeClr val="dk1"/>
              </a:buClr>
              <a:buSzPts val="1800"/>
              <a:buChar char="–"/>
              <a:defRPr>
                <a:latin typeface="Arial"/>
                <a:ea typeface="Arial"/>
                <a:cs typeface="Arial"/>
                <a:sym typeface="Arial"/>
              </a:defRPr>
            </a:lvl3pPr>
            <a:lvl4pPr indent="-330200" lvl="3" marL="1828800" algn="l">
              <a:lnSpc>
                <a:spcPct val="90000"/>
              </a:lnSpc>
              <a:spcBef>
                <a:spcPts val="400"/>
              </a:spcBef>
              <a:spcAft>
                <a:spcPts val="0"/>
              </a:spcAft>
              <a:buClr>
                <a:schemeClr val="dk1"/>
              </a:buClr>
              <a:buSzPts val="1600"/>
              <a:buChar char="–"/>
              <a:defRPr>
                <a:latin typeface="Arial"/>
                <a:ea typeface="Arial"/>
                <a:cs typeface="Arial"/>
                <a:sym typeface="Arial"/>
              </a:defRPr>
            </a:lvl4pPr>
            <a:lvl5pPr indent="-330200" lvl="4" marL="2286000" algn="l">
              <a:lnSpc>
                <a:spcPct val="90000"/>
              </a:lnSpc>
              <a:spcBef>
                <a:spcPts val="400"/>
              </a:spcBef>
              <a:spcAft>
                <a:spcPts val="0"/>
              </a:spcAft>
              <a:buClr>
                <a:schemeClr val="dk1"/>
              </a:buClr>
              <a:buSzPts val="1600"/>
              <a:buChar char="–"/>
              <a:defRPr>
                <a:latin typeface="Arial"/>
                <a:ea typeface="Arial"/>
                <a:cs typeface="Arial"/>
                <a:sym typeface="Aria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600"/>
              </a:spcBef>
              <a:spcAft>
                <a:spcPts val="0"/>
              </a:spcAft>
              <a:buClr>
                <a:schemeClr val="dk1"/>
              </a:buClr>
              <a:buSzPts val="1800"/>
              <a:buChar char="–"/>
              <a:defRPr/>
            </a:lvl7pPr>
            <a:lvl8pPr indent="-342900" lvl="7" marL="3657600" algn="l">
              <a:lnSpc>
                <a:spcPct val="90000"/>
              </a:lnSpc>
              <a:spcBef>
                <a:spcPts val="600"/>
              </a:spcBef>
              <a:spcAft>
                <a:spcPts val="0"/>
              </a:spcAft>
              <a:buClr>
                <a:schemeClr val="dk1"/>
              </a:buClr>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158" name="Google Shape;158;p27"/>
          <p:cNvSpPr txBox="1"/>
          <p:nvPr>
            <p:ph idx="2" type="body"/>
          </p:nvPr>
        </p:nvSpPr>
        <p:spPr>
          <a:xfrm>
            <a:off x="4268787" y="996365"/>
            <a:ext cx="3628711" cy="5099635"/>
          </a:xfrm>
          <a:prstGeom prst="rect">
            <a:avLst/>
          </a:prstGeom>
          <a:noFill/>
          <a:ln>
            <a:noFill/>
          </a:ln>
        </p:spPr>
        <p:txBody>
          <a:bodyPr anchorCtr="0" anchor="t" bIns="91425" lIns="0" spcFirstLastPara="1" rIns="0" wrap="square" tIns="91425">
            <a:normAutofit/>
          </a:bodyPr>
          <a:lstStyle>
            <a:lvl1pPr indent="-368300" lvl="0" marL="457200" algn="l">
              <a:lnSpc>
                <a:spcPct val="90000"/>
              </a:lnSpc>
              <a:spcBef>
                <a:spcPts val="400"/>
              </a:spcBef>
              <a:spcAft>
                <a:spcPts val="0"/>
              </a:spcAft>
              <a:buClr>
                <a:schemeClr val="dk1"/>
              </a:buClr>
              <a:buSzPts val="2200"/>
              <a:buChar char="•"/>
              <a:defRPr>
                <a:latin typeface="Arial"/>
                <a:ea typeface="Arial"/>
                <a:cs typeface="Arial"/>
                <a:sym typeface="Arial"/>
              </a:defRPr>
            </a:lvl1pPr>
            <a:lvl2pPr indent="-342900" lvl="1" marL="914400" algn="l">
              <a:lnSpc>
                <a:spcPct val="90000"/>
              </a:lnSpc>
              <a:spcBef>
                <a:spcPts val="400"/>
              </a:spcBef>
              <a:spcAft>
                <a:spcPts val="0"/>
              </a:spcAft>
              <a:buClr>
                <a:schemeClr val="dk1"/>
              </a:buClr>
              <a:buSzPts val="1800"/>
              <a:buChar char="•"/>
              <a:defRPr>
                <a:latin typeface="Arial"/>
                <a:ea typeface="Arial"/>
                <a:cs typeface="Arial"/>
                <a:sym typeface="Arial"/>
              </a:defRPr>
            </a:lvl2pPr>
            <a:lvl3pPr indent="-342900" lvl="2" marL="1371600" algn="l">
              <a:lnSpc>
                <a:spcPct val="90000"/>
              </a:lnSpc>
              <a:spcBef>
                <a:spcPts val="400"/>
              </a:spcBef>
              <a:spcAft>
                <a:spcPts val="0"/>
              </a:spcAft>
              <a:buClr>
                <a:schemeClr val="dk1"/>
              </a:buClr>
              <a:buSzPts val="1800"/>
              <a:buChar char="–"/>
              <a:defRPr>
                <a:latin typeface="Arial"/>
                <a:ea typeface="Arial"/>
                <a:cs typeface="Arial"/>
                <a:sym typeface="Arial"/>
              </a:defRPr>
            </a:lvl3pPr>
            <a:lvl4pPr indent="-330200" lvl="3" marL="1828800" algn="l">
              <a:lnSpc>
                <a:spcPct val="90000"/>
              </a:lnSpc>
              <a:spcBef>
                <a:spcPts val="400"/>
              </a:spcBef>
              <a:spcAft>
                <a:spcPts val="0"/>
              </a:spcAft>
              <a:buClr>
                <a:schemeClr val="dk1"/>
              </a:buClr>
              <a:buSzPts val="1600"/>
              <a:buChar char="–"/>
              <a:defRPr>
                <a:latin typeface="Arial"/>
                <a:ea typeface="Arial"/>
                <a:cs typeface="Arial"/>
                <a:sym typeface="Arial"/>
              </a:defRPr>
            </a:lvl4pPr>
            <a:lvl5pPr indent="-330200" lvl="4" marL="2286000" algn="l">
              <a:lnSpc>
                <a:spcPct val="90000"/>
              </a:lnSpc>
              <a:spcBef>
                <a:spcPts val="400"/>
              </a:spcBef>
              <a:spcAft>
                <a:spcPts val="0"/>
              </a:spcAft>
              <a:buClr>
                <a:schemeClr val="dk1"/>
              </a:buClr>
              <a:buSzPts val="1600"/>
              <a:buChar char="–"/>
              <a:defRPr>
                <a:latin typeface="Arial"/>
                <a:ea typeface="Arial"/>
                <a:cs typeface="Arial"/>
                <a:sym typeface="Aria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600"/>
              </a:spcBef>
              <a:spcAft>
                <a:spcPts val="0"/>
              </a:spcAft>
              <a:buClr>
                <a:schemeClr val="dk1"/>
              </a:buClr>
              <a:buSzPts val="1800"/>
              <a:buChar char="–"/>
              <a:defRPr/>
            </a:lvl7pPr>
            <a:lvl8pPr indent="-342900" lvl="7" marL="3657600" algn="l">
              <a:lnSpc>
                <a:spcPct val="90000"/>
              </a:lnSpc>
              <a:spcBef>
                <a:spcPts val="600"/>
              </a:spcBef>
              <a:spcAft>
                <a:spcPts val="0"/>
              </a:spcAft>
              <a:buClr>
                <a:schemeClr val="dk1"/>
              </a:buClr>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159" name="Google Shape;159;p27"/>
          <p:cNvSpPr txBox="1"/>
          <p:nvPr>
            <p:ph idx="3" type="body"/>
          </p:nvPr>
        </p:nvSpPr>
        <p:spPr>
          <a:xfrm>
            <a:off x="385100" y="996365"/>
            <a:ext cx="3628711" cy="5099635"/>
          </a:xfrm>
          <a:prstGeom prst="rect">
            <a:avLst/>
          </a:prstGeom>
          <a:noFill/>
          <a:ln>
            <a:noFill/>
          </a:ln>
        </p:spPr>
        <p:txBody>
          <a:bodyPr anchorCtr="0" anchor="t" bIns="91425" lIns="0" spcFirstLastPara="1" rIns="0" wrap="square" tIns="91425">
            <a:normAutofit/>
          </a:bodyPr>
          <a:lstStyle>
            <a:lvl1pPr indent="-368300" lvl="0" marL="457200" algn="l">
              <a:lnSpc>
                <a:spcPct val="90000"/>
              </a:lnSpc>
              <a:spcBef>
                <a:spcPts val="400"/>
              </a:spcBef>
              <a:spcAft>
                <a:spcPts val="0"/>
              </a:spcAft>
              <a:buClr>
                <a:schemeClr val="dk1"/>
              </a:buClr>
              <a:buSzPts val="2200"/>
              <a:buChar char="•"/>
              <a:defRPr>
                <a:latin typeface="Arial"/>
                <a:ea typeface="Arial"/>
                <a:cs typeface="Arial"/>
                <a:sym typeface="Arial"/>
              </a:defRPr>
            </a:lvl1pPr>
            <a:lvl2pPr indent="-342900" lvl="1" marL="914400" algn="l">
              <a:lnSpc>
                <a:spcPct val="90000"/>
              </a:lnSpc>
              <a:spcBef>
                <a:spcPts val="400"/>
              </a:spcBef>
              <a:spcAft>
                <a:spcPts val="0"/>
              </a:spcAft>
              <a:buClr>
                <a:schemeClr val="dk1"/>
              </a:buClr>
              <a:buSzPts val="1800"/>
              <a:buChar char="•"/>
              <a:defRPr>
                <a:latin typeface="Arial"/>
                <a:ea typeface="Arial"/>
                <a:cs typeface="Arial"/>
                <a:sym typeface="Arial"/>
              </a:defRPr>
            </a:lvl2pPr>
            <a:lvl3pPr indent="-342900" lvl="2" marL="1371600" algn="l">
              <a:lnSpc>
                <a:spcPct val="90000"/>
              </a:lnSpc>
              <a:spcBef>
                <a:spcPts val="400"/>
              </a:spcBef>
              <a:spcAft>
                <a:spcPts val="0"/>
              </a:spcAft>
              <a:buClr>
                <a:schemeClr val="dk1"/>
              </a:buClr>
              <a:buSzPts val="1800"/>
              <a:buChar char="–"/>
              <a:defRPr>
                <a:latin typeface="Arial"/>
                <a:ea typeface="Arial"/>
                <a:cs typeface="Arial"/>
                <a:sym typeface="Arial"/>
              </a:defRPr>
            </a:lvl3pPr>
            <a:lvl4pPr indent="-330200" lvl="3" marL="1828800" algn="l">
              <a:lnSpc>
                <a:spcPct val="90000"/>
              </a:lnSpc>
              <a:spcBef>
                <a:spcPts val="400"/>
              </a:spcBef>
              <a:spcAft>
                <a:spcPts val="0"/>
              </a:spcAft>
              <a:buClr>
                <a:schemeClr val="dk1"/>
              </a:buClr>
              <a:buSzPts val="1600"/>
              <a:buChar char="–"/>
              <a:defRPr>
                <a:latin typeface="Arial"/>
                <a:ea typeface="Arial"/>
                <a:cs typeface="Arial"/>
                <a:sym typeface="Arial"/>
              </a:defRPr>
            </a:lvl4pPr>
            <a:lvl5pPr indent="-330200" lvl="4" marL="2286000" algn="l">
              <a:lnSpc>
                <a:spcPct val="90000"/>
              </a:lnSpc>
              <a:spcBef>
                <a:spcPts val="400"/>
              </a:spcBef>
              <a:spcAft>
                <a:spcPts val="0"/>
              </a:spcAft>
              <a:buClr>
                <a:schemeClr val="dk1"/>
              </a:buClr>
              <a:buSzPts val="1600"/>
              <a:buChar char="–"/>
              <a:defRPr>
                <a:latin typeface="Arial"/>
                <a:ea typeface="Arial"/>
                <a:cs typeface="Arial"/>
                <a:sym typeface="Aria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600"/>
              </a:spcBef>
              <a:spcAft>
                <a:spcPts val="0"/>
              </a:spcAft>
              <a:buClr>
                <a:schemeClr val="dk1"/>
              </a:buClr>
              <a:buSzPts val="1800"/>
              <a:buChar char="–"/>
              <a:defRPr/>
            </a:lvl7pPr>
            <a:lvl8pPr indent="-342900" lvl="7" marL="3657600" algn="l">
              <a:lnSpc>
                <a:spcPct val="90000"/>
              </a:lnSpc>
              <a:spcBef>
                <a:spcPts val="600"/>
              </a:spcBef>
              <a:spcAft>
                <a:spcPts val="0"/>
              </a:spcAft>
              <a:buClr>
                <a:schemeClr val="dk1"/>
              </a:buClr>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160" name="Google Shape;160;p27"/>
          <p:cNvSpPr/>
          <p:nvPr/>
        </p:nvSpPr>
        <p:spPr>
          <a:xfrm>
            <a:off x="385100" y="843885"/>
            <a:ext cx="685711" cy="54864"/>
          </a:xfrm>
          <a:prstGeom prst="rect">
            <a:avLst/>
          </a:prstGeom>
          <a:solidFill>
            <a:srgbClr val="01A98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150">
              <a:solidFill>
                <a:srgbClr val="FFFFFF"/>
              </a:solidFill>
              <a:latin typeface="Arial"/>
              <a:ea typeface="Arial"/>
              <a:cs typeface="Arial"/>
              <a:sym typeface="Arial"/>
            </a:endParaRPr>
          </a:p>
        </p:txBody>
      </p:sp>
      <p:sp>
        <p:nvSpPr>
          <p:cNvPr id="161" name="Google Shape;161;p27"/>
          <p:cNvSpPr txBox="1"/>
          <p:nvPr>
            <p:ph type="title"/>
          </p:nvPr>
        </p:nvSpPr>
        <p:spPr>
          <a:xfrm>
            <a:off x="285743" y="391852"/>
            <a:ext cx="11498270" cy="401362"/>
          </a:xfrm>
          <a:prstGeom prst="rect">
            <a:avLst/>
          </a:prstGeom>
          <a:noFill/>
          <a:ln>
            <a:noFill/>
          </a:ln>
        </p:spPr>
        <p:txBody>
          <a:bodyPr anchorCtr="0" anchor="ctr" bIns="91425" lIns="91425" spcFirstLastPara="1" rIns="91425" wrap="square" tIns="91425">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2" name="Google Shape;162;p27"/>
          <p:cNvSpPr txBox="1"/>
          <p:nvPr>
            <p:ph idx="12" type="sldNum"/>
          </p:nvPr>
        </p:nvSpPr>
        <p:spPr>
          <a:xfrm>
            <a:off x="11202856" y="6301811"/>
            <a:ext cx="684344" cy="365125"/>
          </a:xfrm>
          <a:prstGeom prst="rect">
            <a:avLst/>
          </a:prstGeom>
          <a:noFill/>
          <a:ln>
            <a:noFill/>
          </a:ln>
        </p:spPr>
        <p:txBody>
          <a:bodyPr anchorCtr="0" anchor="ctr" bIns="45700" lIns="91425" spcFirstLastPara="1" rIns="91425" wrap="square" tIns="45700">
            <a:noAutofit/>
          </a:bodyPr>
          <a:lstStyle>
            <a:lvl1pPr indent="-53299" lvl="0" marL="205699" algn="l">
              <a:lnSpc>
                <a:spcPct val="90000"/>
              </a:lnSpc>
              <a:spcBef>
                <a:spcPts val="0"/>
              </a:spcBef>
              <a:buClr>
                <a:schemeClr val="lt2"/>
              </a:buClr>
              <a:buSzPts val="2400"/>
              <a:buFont typeface="Arial"/>
              <a:buNone/>
              <a:defRPr/>
            </a:lvl1pPr>
            <a:lvl2pPr indent="-53299" lvl="1" marL="205699" algn="l">
              <a:lnSpc>
                <a:spcPct val="90000"/>
              </a:lnSpc>
              <a:spcBef>
                <a:spcPts val="0"/>
              </a:spcBef>
              <a:buClr>
                <a:schemeClr val="lt2"/>
              </a:buClr>
              <a:buSzPts val="2400"/>
              <a:buFont typeface="Arial"/>
              <a:buNone/>
              <a:defRPr/>
            </a:lvl2pPr>
            <a:lvl3pPr indent="-53299" lvl="2" marL="205699" algn="l">
              <a:lnSpc>
                <a:spcPct val="90000"/>
              </a:lnSpc>
              <a:spcBef>
                <a:spcPts val="0"/>
              </a:spcBef>
              <a:buClr>
                <a:schemeClr val="lt2"/>
              </a:buClr>
              <a:buSzPts val="2400"/>
              <a:buFont typeface="Arial"/>
              <a:buNone/>
              <a:defRPr/>
            </a:lvl3pPr>
            <a:lvl4pPr indent="-53299" lvl="3" marL="205699" algn="l">
              <a:lnSpc>
                <a:spcPct val="90000"/>
              </a:lnSpc>
              <a:spcBef>
                <a:spcPts val="0"/>
              </a:spcBef>
              <a:buClr>
                <a:schemeClr val="lt2"/>
              </a:buClr>
              <a:buSzPts val="2400"/>
              <a:buFont typeface="Arial"/>
              <a:buNone/>
              <a:defRPr/>
            </a:lvl4pPr>
            <a:lvl5pPr indent="-53299" lvl="4" marL="205699" algn="l">
              <a:lnSpc>
                <a:spcPct val="90000"/>
              </a:lnSpc>
              <a:spcBef>
                <a:spcPts val="0"/>
              </a:spcBef>
              <a:buClr>
                <a:schemeClr val="lt2"/>
              </a:buClr>
              <a:buSzPts val="2400"/>
              <a:buFont typeface="Arial"/>
              <a:buNone/>
              <a:defRPr/>
            </a:lvl5pPr>
            <a:lvl6pPr indent="-53299" lvl="5" marL="205699" algn="l">
              <a:lnSpc>
                <a:spcPct val="90000"/>
              </a:lnSpc>
              <a:spcBef>
                <a:spcPts val="0"/>
              </a:spcBef>
              <a:buClr>
                <a:schemeClr val="lt2"/>
              </a:buClr>
              <a:buSzPts val="2400"/>
              <a:buFont typeface="Arial"/>
              <a:buNone/>
              <a:defRPr/>
            </a:lvl6pPr>
            <a:lvl7pPr indent="-53299" lvl="6" marL="205699" algn="l">
              <a:lnSpc>
                <a:spcPct val="90000"/>
              </a:lnSpc>
              <a:spcBef>
                <a:spcPts val="0"/>
              </a:spcBef>
              <a:buClr>
                <a:schemeClr val="lt2"/>
              </a:buClr>
              <a:buSzPts val="2400"/>
              <a:buFont typeface="Arial"/>
              <a:buNone/>
              <a:defRPr/>
            </a:lvl7pPr>
            <a:lvl8pPr indent="-53299" lvl="7" marL="205699" algn="l">
              <a:lnSpc>
                <a:spcPct val="90000"/>
              </a:lnSpc>
              <a:spcBef>
                <a:spcPts val="0"/>
              </a:spcBef>
              <a:buClr>
                <a:schemeClr val="lt2"/>
              </a:buClr>
              <a:buSzPts val="2400"/>
              <a:buFont typeface="Arial"/>
              <a:buNone/>
              <a:defRPr/>
            </a:lvl8pPr>
            <a:lvl9pPr indent="-53299" lvl="8" marL="205699" algn="l">
              <a:lnSpc>
                <a:spcPct val="90000"/>
              </a:lnSpc>
              <a:spcBef>
                <a:spcPts val="0"/>
              </a:spcBef>
              <a:buClr>
                <a:schemeClr val="lt2"/>
              </a:buClr>
              <a:buSzPts val="2400"/>
              <a:buFont typeface="Arial"/>
              <a:buNone/>
              <a:defRPr/>
            </a:lvl9pPr>
          </a:lstStyle>
          <a:p>
            <a:pPr indent="-205699" lvl="0" marL="205699" rtl="0" algn="l">
              <a:spcBef>
                <a:spcPts val="0"/>
              </a:spcBef>
              <a:spcAft>
                <a:spcPts val="0"/>
              </a:spcAft>
              <a:buClr>
                <a:schemeClr val="lt2"/>
              </a:buClr>
              <a:buSzPts val="2400"/>
              <a:buFont typeface="Arial"/>
              <a:buChar char="●"/>
            </a:pPr>
            <a:fld id="{00000000-1234-1234-1234-123412341234}" type="slidenum">
              <a:rPr lang="en-US"/>
              <a:t>‹#›</a:t>
            </a:fld>
            <a:endParaRPr/>
          </a:p>
        </p:txBody>
      </p:sp>
      <p:sp>
        <p:nvSpPr>
          <p:cNvPr id="163" name="Google Shape;163;p27"/>
          <p:cNvSpPr txBox="1"/>
          <p:nvPr>
            <p:ph idx="11" type="ftr"/>
          </p:nvPr>
        </p:nvSpPr>
        <p:spPr>
          <a:xfrm>
            <a:off x="3721696" y="6129337"/>
            <a:ext cx="7481160" cy="411581"/>
          </a:xfrm>
          <a:prstGeom prst="rect">
            <a:avLst/>
          </a:prstGeom>
          <a:noFill/>
          <a:ln>
            <a:noFill/>
          </a:ln>
        </p:spPr>
        <p:txBody>
          <a:bodyPr anchorCtr="0" anchor="b" bIns="0" lIns="90000" spcFirstLastPara="1" rIns="90000" wrap="square" tIns="0">
            <a:noAutofit/>
          </a:bodyPr>
          <a:lstStyle>
            <a:lvl1pPr lvl="0" algn="r">
              <a:lnSpc>
                <a:spcPct val="9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ntent, Subtitle">
  <p:cSld name="Three Content, Subtitle">
    <p:spTree>
      <p:nvGrpSpPr>
        <p:cNvPr id="164" name="Shape 164"/>
        <p:cNvGrpSpPr/>
        <p:nvPr/>
      </p:nvGrpSpPr>
      <p:grpSpPr>
        <a:xfrm>
          <a:off x="0" y="0"/>
          <a:ext cx="0" cy="0"/>
          <a:chOff x="0" y="0"/>
          <a:chExt cx="0" cy="0"/>
        </a:xfrm>
      </p:grpSpPr>
      <p:sp>
        <p:nvSpPr>
          <p:cNvPr id="165" name="Google Shape;165;p28"/>
          <p:cNvSpPr txBox="1"/>
          <p:nvPr>
            <p:ph idx="1" type="body"/>
          </p:nvPr>
        </p:nvSpPr>
        <p:spPr>
          <a:xfrm>
            <a:off x="281746" y="704332"/>
            <a:ext cx="11498270" cy="381000"/>
          </a:xfrm>
          <a:prstGeom prst="rect">
            <a:avLst/>
          </a:prstGeom>
          <a:noFill/>
          <a:ln>
            <a:noFill/>
          </a:ln>
        </p:spPr>
        <p:txBody>
          <a:bodyPr anchorCtr="0" anchor="ctr" bIns="91425" lIns="91425" spcFirstLastPara="1" rIns="91425" wrap="square" tIns="91425">
            <a:noAutofit/>
          </a:bodyPr>
          <a:lstStyle>
            <a:lvl1pPr indent="-228600" lvl="0" marL="457200" algn="l">
              <a:lnSpc>
                <a:spcPct val="90000"/>
              </a:lnSpc>
              <a:spcBef>
                <a:spcPts val="400"/>
              </a:spcBef>
              <a:spcAft>
                <a:spcPts val="0"/>
              </a:spcAft>
              <a:buClr>
                <a:schemeClr val="dk1"/>
              </a:buClr>
              <a:buSzPts val="2400"/>
              <a:buNone/>
              <a:defRPr sz="2400">
                <a:latin typeface="Arial"/>
                <a:ea typeface="Arial"/>
                <a:cs typeface="Arial"/>
                <a:sym typeface="Arial"/>
              </a:defRPr>
            </a:lvl1pPr>
            <a:lvl2pPr indent="-331469" lvl="1" marL="914400" algn="l">
              <a:lnSpc>
                <a:spcPct val="90000"/>
              </a:lnSpc>
              <a:spcBef>
                <a:spcPts val="400"/>
              </a:spcBef>
              <a:spcAft>
                <a:spcPts val="0"/>
              </a:spcAft>
              <a:buClr>
                <a:schemeClr val="dk1"/>
              </a:buClr>
              <a:buSzPts val="1620"/>
              <a:buChar char="•"/>
              <a:defRPr/>
            </a:lvl2pPr>
            <a:lvl3pPr indent="-342900" lvl="2" marL="1371600" algn="l">
              <a:lnSpc>
                <a:spcPct val="90000"/>
              </a:lnSpc>
              <a:spcBef>
                <a:spcPts val="400"/>
              </a:spcBef>
              <a:spcAft>
                <a:spcPts val="0"/>
              </a:spcAft>
              <a:buClr>
                <a:schemeClr val="dk1"/>
              </a:buClr>
              <a:buSzPts val="1800"/>
              <a:buChar char="–"/>
              <a:defRPr/>
            </a:lvl3pPr>
            <a:lvl4pPr indent="-342900" lvl="3" marL="1828800" algn="l">
              <a:lnSpc>
                <a:spcPct val="90000"/>
              </a:lnSpc>
              <a:spcBef>
                <a:spcPts val="400"/>
              </a:spcBef>
              <a:spcAft>
                <a:spcPts val="0"/>
              </a:spcAft>
              <a:buClr>
                <a:schemeClr val="dk1"/>
              </a:buClr>
              <a:buSzPts val="1800"/>
              <a:buChar char="–"/>
              <a:defRPr/>
            </a:lvl4pPr>
            <a:lvl5pPr indent="-342900" lvl="4" marL="2286000" algn="l">
              <a:lnSpc>
                <a:spcPct val="90000"/>
              </a:lnSpc>
              <a:spcBef>
                <a:spcPts val="400"/>
              </a:spcBef>
              <a:spcAft>
                <a:spcPts val="0"/>
              </a:spcAft>
              <a:buClr>
                <a:schemeClr val="dk1"/>
              </a:buClr>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600"/>
              </a:spcBef>
              <a:spcAft>
                <a:spcPts val="0"/>
              </a:spcAft>
              <a:buClr>
                <a:schemeClr val="dk1"/>
              </a:buClr>
              <a:buSzPts val="1800"/>
              <a:buChar char="–"/>
              <a:defRPr/>
            </a:lvl7pPr>
            <a:lvl8pPr indent="-342900" lvl="7" marL="3657600" algn="l">
              <a:lnSpc>
                <a:spcPct val="90000"/>
              </a:lnSpc>
              <a:spcBef>
                <a:spcPts val="600"/>
              </a:spcBef>
              <a:spcAft>
                <a:spcPts val="0"/>
              </a:spcAft>
              <a:buClr>
                <a:schemeClr val="dk1"/>
              </a:buClr>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166" name="Google Shape;166;p28"/>
          <p:cNvSpPr/>
          <p:nvPr/>
        </p:nvSpPr>
        <p:spPr>
          <a:xfrm>
            <a:off x="385100" y="1189495"/>
            <a:ext cx="685711" cy="54864"/>
          </a:xfrm>
          <a:prstGeom prst="rect">
            <a:avLst/>
          </a:prstGeom>
          <a:solidFill>
            <a:srgbClr val="01A98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150">
              <a:solidFill>
                <a:srgbClr val="FFFFFF"/>
              </a:solidFill>
              <a:latin typeface="Arial"/>
              <a:ea typeface="Arial"/>
              <a:cs typeface="Arial"/>
              <a:sym typeface="Arial"/>
            </a:endParaRPr>
          </a:p>
        </p:txBody>
      </p:sp>
      <p:sp>
        <p:nvSpPr>
          <p:cNvPr id="167" name="Google Shape;167;p28"/>
          <p:cNvSpPr txBox="1"/>
          <p:nvPr>
            <p:ph type="title"/>
          </p:nvPr>
        </p:nvSpPr>
        <p:spPr>
          <a:xfrm>
            <a:off x="285743" y="391852"/>
            <a:ext cx="11498270" cy="401362"/>
          </a:xfrm>
          <a:prstGeom prst="rect">
            <a:avLst/>
          </a:prstGeom>
          <a:noFill/>
          <a:ln>
            <a:noFill/>
          </a:ln>
        </p:spPr>
        <p:txBody>
          <a:bodyPr anchorCtr="0" anchor="ctr" bIns="91425" lIns="91425" spcFirstLastPara="1" rIns="91425" wrap="square" tIns="91425">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8" name="Google Shape;168;p28"/>
          <p:cNvSpPr txBox="1"/>
          <p:nvPr>
            <p:ph idx="2" type="body"/>
          </p:nvPr>
        </p:nvSpPr>
        <p:spPr>
          <a:xfrm>
            <a:off x="8146122" y="1365166"/>
            <a:ext cx="3628710" cy="4734000"/>
          </a:xfrm>
          <a:prstGeom prst="rect">
            <a:avLst/>
          </a:prstGeom>
          <a:noFill/>
          <a:ln>
            <a:noFill/>
          </a:ln>
        </p:spPr>
        <p:txBody>
          <a:bodyPr anchorCtr="0" anchor="t" bIns="91425" lIns="0" spcFirstLastPara="1" rIns="0" wrap="square" tIns="91425">
            <a:normAutofit/>
          </a:bodyPr>
          <a:lstStyle>
            <a:lvl1pPr indent="-368300" lvl="0" marL="457200" algn="l">
              <a:lnSpc>
                <a:spcPct val="90000"/>
              </a:lnSpc>
              <a:spcBef>
                <a:spcPts val="400"/>
              </a:spcBef>
              <a:spcAft>
                <a:spcPts val="0"/>
              </a:spcAft>
              <a:buClr>
                <a:schemeClr val="dk1"/>
              </a:buClr>
              <a:buSzPts val="2200"/>
              <a:buChar char="•"/>
              <a:defRPr>
                <a:latin typeface="Arial"/>
                <a:ea typeface="Arial"/>
                <a:cs typeface="Arial"/>
                <a:sym typeface="Arial"/>
              </a:defRPr>
            </a:lvl1pPr>
            <a:lvl2pPr indent="-342900" lvl="1" marL="914400" algn="l">
              <a:lnSpc>
                <a:spcPct val="90000"/>
              </a:lnSpc>
              <a:spcBef>
                <a:spcPts val="400"/>
              </a:spcBef>
              <a:spcAft>
                <a:spcPts val="0"/>
              </a:spcAft>
              <a:buClr>
                <a:schemeClr val="dk1"/>
              </a:buClr>
              <a:buSzPts val="1800"/>
              <a:buChar char="•"/>
              <a:defRPr>
                <a:latin typeface="Arial"/>
                <a:ea typeface="Arial"/>
                <a:cs typeface="Arial"/>
                <a:sym typeface="Arial"/>
              </a:defRPr>
            </a:lvl2pPr>
            <a:lvl3pPr indent="-342900" lvl="2" marL="1371600" algn="l">
              <a:lnSpc>
                <a:spcPct val="90000"/>
              </a:lnSpc>
              <a:spcBef>
                <a:spcPts val="400"/>
              </a:spcBef>
              <a:spcAft>
                <a:spcPts val="0"/>
              </a:spcAft>
              <a:buClr>
                <a:schemeClr val="dk1"/>
              </a:buClr>
              <a:buSzPts val="1800"/>
              <a:buChar char="–"/>
              <a:defRPr>
                <a:latin typeface="Arial"/>
                <a:ea typeface="Arial"/>
                <a:cs typeface="Arial"/>
                <a:sym typeface="Arial"/>
              </a:defRPr>
            </a:lvl3pPr>
            <a:lvl4pPr indent="-330200" lvl="3" marL="1828800" algn="l">
              <a:lnSpc>
                <a:spcPct val="90000"/>
              </a:lnSpc>
              <a:spcBef>
                <a:spcPts val="400"/>
              </a:spcBef>
              <a:spcAft>
                <a:spcPts val="0"/>
              </a:spcAft>
              <a:buClr>
                <a:schemeClr val="dk1"/>
              </a:buClr>
              <a:buSzPts val="1600"/>
              <a:buChar char="–"/>
              <a:defRPr>
                <a:latin typeface="Arial"/>
                <a:ea typeface="Arial"/>
                <a:cs typeface="Arial"/>
                <a:sym typeface="Arial"/>
              </a:defRPr>
            </a:lvl4pPr>
            <a:lvl5pPr indent="-330200" lvl="4" marL="2286000" algn="l">
              <a:lnSpc>
                <a:spcPct val="90000"/>
              </a:lnSpc>
              <a:spcBef>
                <a:spcPts val="400"/>
              </a:spcBef>
              <a:spcAft>
                <a:spcPts val="0"/>
              </a:spcAft>
              <a:buClr>
                <a:schemeClr val="dk1"/>
              </a:buClr>
              <a:buSzPts val="1600"/>
              <a:buChar char="–"/>
              <a:defRPr>
                <a:latin typeface="Arial"/>
                <a:ea typeface="Arial"/>
                <a:cs typeface="Arial"/>
                <a:sym typeface="Aria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600"/>
              </a:spcBef>
              <a:spcAft>
                <a:spcPts val="0"/>
              </a:spcAft>
              <a:buClr>
                <a:schemeClr val="dk1"/>
              </a:buClr>
              <a:buSzPts val="1800"/>
              <a:buChar char="–"/>
              <a:defRPr/>
            </a:lvl7pPr>
            <a:lvl8pPr indent="-342900" lvl="7" marL="3657600" algn="l">
              <a:lnSpc>
                <a:spcPct val="90000"/>
              </a:lnSpc>
              <a:spcBef>
                <a:spcPts val="600"/>
              </a:spcBef>
              <a:spcAft>
                <a:spcPts val="0"/>
              </a:spcAft>
              <a:buClr>
                <a:schemeClr val="dk1"/>
              </a:buClr>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169" name="Google Shape;169;p28"/>
          <p:cNvSpPr txBox="1"/>
          <p:nvPr>
            <p:ph idx="3" type="body"/>
          </p:nvPr>
        </p:nvSpPr>
        <p:spPr>
          <a:xfrm>
            <a:off x="4265611" y="1365166"/>
            <a:ext cx="3628710" cy="4734390"/>
          </a:xfrm>
          <a:prstGeom prst="rect">
            <a:avLst/>
          </a:prstGeom>
          <a:noFill/>
          <a:ln>
            <a:noFill/>
          </a:ln>
        </p:spPr>
        <p:txBody>
          <a:bodyPr anchorCtr="0" anchor="t" bIns="91425" lIns="0" spcFirstLastPara="1" rIns="0" wrap="square" tIns="91425">
            <a:normAutofit/>
          </a:bodyPr>
          <a:lstStyle>
            <a:lvl1pPr indent="-368300" lvl="0" marL="457200" algn="l">
              <a:lnSpc>
                <a:spcPct val="90000"/>
              </a:lnSpc>
              <a:spcBef>
                <a:spcPts val="400"/>
              </a:spcBef>
              <a:spcAft>
                <a:spcPts val="0"/>
              </a:spcAft>
              <a:buClr>
                <a:schemeClr val="dk1"/>
              </a:buClr>
              <a:buSzPts val="2200"/>
              <a:buChar char="•"/>
              <a:defRPr>
                <a:latin typeface="Arial"/>
                <a:ea typeface="Arial"/>
                <a:cs typeface="Arial"/>
                <a:sym typeface="Arial"/>
              </a:defRPr>
            </a:lvl1pPr>
            <a:lvl2pPr indent="-342900" lvl="1" marL="914400" algn="l">
              <a:lnSpc>
                <a:spcPct val="90000"/>
              </a:lnSpc>
              <a:spcBef>
                <a:spcPts val="400"/>
              </a:spcBef>
              <a:spcAft>
                <a:spcPts val="0"/>
              </a:spcAft>
              <a:buClr>
                <a:schemeClr val="dk1"/>
              </a:buClr>
              <a:buSzPts val="1800"/>
              <a:buChar char="•"/>
              <a:defRPr>
                <a:latin typeface="Arial"/>
                <a:ea typeface="Arial"/>
                <a:cs typeface="Arial"/>
                <a:sym typeface="Arial"/>
              </a:defRPr>
            </a:lvl2pPr>
            <a:lvl3pPr indent="-342900" lvl="2" marL="1371600" algn="l">
              <a:lnSpc>
                <a:spcPct val="90000"/>
              </a:lnSpc>
              <a:spcBef>
                <a:spcPts val="400"/>
              </a:spcBef>
              <a:spcAft>
                <a:spcPts val="0"/>
              </a:spcAft>
              <a:buClr>
                <a:schemeClr val="dk1"/>
              </a:buClr>
              <a:buSzPts val="1800"/>
              <a:buChar char="–"/>
              <a:defRPr>
                <a:latin typeface="Arial"/>
                <a:ea typeface="Arial"/>
                <a:cs typeface="Arial"/>
                <a:sym typeface="Arial"/>
              </a:defRPr>
            </a:lvl3pPr>
            <a:lvl4pPr indent="-330200" lvl="3" marL="1828800" algn="l">
              <a:lnSpc>
                <a:spcPct val="90000"/>
              </a:lnSpc>
              <a:spcBef>
                <a:spcPts val="400"/>
              </a:spcBef>
              <a:spcAft>
                <a:spcPts val="0"/>
              </a:spcAft>
              <a:buClr>
                <a:schemeClr val="dk1"/>
              </a:buClr>
              <a:buSzPts val="1600"/>
              <a:buChar char="–"/>
              <a:defRPr>
                <a:latin typeface="Arial"/>
                <a:ea typeface="Arial"/>
                <a:cs typeface="Arial"/>
                <a:sym typeface="Arial"/>
              </a:defRPr>
            </a:lvl4pPr>
            <a:lvl5pPr indent="-330200" lvl="4" marL="2286000" algn="l">
              <a:lnSpc>
                <a:spcPct val="90000"/>
              </a:lnSpc>
              <a:spcBef>
                <a:spcPts val="400"/>
              </a:spcBef>
              <a:spcAft>
                <a:spcPts val="0"/>
              </a:spcAft>
              <a:buClr>
                <a:schemeClr val="dk1"/>
              </a:buClr>
              <a:buSzPts val="1600"/>
              <a:buChar char="–"/>
              <a:defRPr>
                <a:latin typeface="Arial"/>
                <a:ea typeface="Arial"/>
                <a:cs typeface="Arial"/>
                <a:sym typeface="Aria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600"/>
              </a:spcBef>
              <a:spcAft>
                <a:spcPts val="0"/>
              </a:spcAft>
              <a:buClr>
                <a:schemeClr val="dk1"/>
              </a:buClr>
              <a:buSzPts val="1800"/>
              <a:buChar char="–"/>
              <a:defRPr/>
            </a:lvl7pPr>
            <a:lvl8pPr indent="-342900" lvl="7" marL="3657600" algn="l">
              <a:lnSpc>
                <a:spcPct val="90000"/>
              </a:lnSpc>
              <a:spcBef>
                <a:spcPts val="600"/>
              </a:spcBef>
              <a:spcAft>
                <a:spcPts val="0"/>
              </a:spcAft>
              <a:buClr>
                <a:schemeClr val="dk1"/>
              </a:buClr>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170" name="Google Shape;170;p28"/>
          <p:cNvSpPr txBox="1"/>
          <p:nvPr>
            <p:ph idx="4" type="body"/>
          </p:nvPr>
        </p:nvSpPr>
        <p:spPr>
          <a:xfrm>
            <a:off x="385100" y="1365166"/>
            <a:ext cx="3628710" cy="4734000"/>
          </a:xfrm>
          <a:prstGeom prst="rect">
            <a:avLst/>
          </a:prstGeom>
          <a:noFill/>
          <a:ln>
            <a:noFill/>
          </a:ln>
        </p:spPr>
        <p:txBody>
          <a:bodyPr anchorCtr="0" anchor="t" bIns="91425" lIns="0" spcFirstLastPara="1" rIns="0" wrap="square" tIns="91425">
            <a:normAutofit/>
          </a:bodyPr>
          <a:lstStyle>
            <a:lvl1pPr indent="-368300" lvl="0" marL="457200" algn="l">
              <a:lnSpc>
                <a:spcPct val="90000"/>
              </a:lnSpc>
              <a:spcBef>
                <a:spcPts val="400"/>
              </a:spcBef>
              <a:spcAft>
                <a:spcPts val="0"/>
              </a:spcAft>
              <a:buClr>
                <a:schemeClr val="dk1"/>
              </a:buClr>
              <a:buSzPts val="2200"/>
              <a:buChar char="•"/>
              <a:defRPr>
                <a:latin typeface="Arial"/>
                <a:ea typeface="Arial"/>
                <a:cs typeface="Arial"/>
                <a:sym typeface="Arial"/>
              </a:defRPr>
            </a:lvl1pPr>
            <a:lvl2pPr indent="-342900" lvl="1" marL="914400" algn="l">
              <a:lnSpc>
                <a:spcPct val="90000"/>
              </a:lnSpc>
              <a:spcBef>
                <a:spcPts val="400"/>
              </a:spcBef>
              <a:spcAft>
                <a:spcPts val="0"/>
              </a:spcAft>
              <a:buClr>
                <a:schemeClr val="dk1"/>
              </a:buClr>
              <a:buSzPts val="1800"/>
              <a:buChar char="•"/>
              <a:defRPr>
                <a:latin typeface="Arial"/>
                <a:ea typeface="Arial"/>
                <a:cs typeface="Arial"/>
                <a:sym typeface="Arial"/>
              </a:defRPr>
            </a:lvl2pPr>
            <a:lvl3pPr indent="-342900" lvl="2" marL="1371600" algn="l">
              <a:lnSpc>
                <a:spcPct val="90000"/>
              </a:lnSpc>
              <a:spcBef>
                <a:spcPts val="400"/>
              </a:spcBef>
              <a:spcAft>
                <a:spcPts val="0"/>
              </a:spcAft>
              <a:buClr>
                <a:schemeClr val="dk1"/>
              </a:buClr>
              <a:buSzPts val="1800"/>
              <a:buChar char="–"/>
              <a:defRPr>
                <a:latin typeface="Arial"/>
                <a:ea typeface="Arial"/>
                <a:cs typeface="Arial"/>
                <a:sym typeface="Arial"/>
              </a:defRPr>
            </a:lvl3pPr>
            <a:lvl4pPr indent="-330200" lvl="3" marL="1828800" algn="l">
              <a:lnSpc>
                <a:spcPct val="90000"/>
              </a:lnSpc>
              <a:spcBef>
                <a:spcPts val="400"/>
              </a:spcBef>
              <a:spcAft>
                <a:spcPts val="0"/>
              </a:spcAft>
              <a:buClr>
                <a:schemeClr val="dk1"/>
              </a:buClr>
              <a:buSzPts val="1600"/>
              <a:buChar char="–"/>
              <a:defRPr>
                <a:latin typeface="Arial"/>
                <a:ea typeface="Arial"/>
                <a:cs typeface="Arial"/>
                <a:sym typeface="Arial"/>
              </a:defRPr>
            </a:lvl4pPr>
            <a:lvl5pPr indent="-330200" lvl="4" marL="2286000" algn="l">
              <a:lnSpc>
                <a:spcPct val="90000"/>
              </a:lnSpc>
              <a:spcBef>
                <a:spcPts val="400"/>
              </a:spcBef>
              <a:spcAft>
                <a:spcPts val="0"/>
              </a:spcAft>
              <a:buClr>
                <a:schemeClr val="dk1"/>
              </a:buClr>
              <a:buSzPts val="1600"/>
              <a:buChar char="–"/>
              <a:defRPr>
                <a:latin typeface="Arial"/>
                <a:ea typeface="Arial"/>
                <a:cs typeface="Arial"/>
                <a:sym typeface="Aria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600"/>
              </a:spcBef>
              <a:spcAft>
                <a:spcPts val="0"/>
              </a:spcAft>
              <a:buClr>
                <a:schemeClr val="dk1"/>
              </a:buClr>
              <a:buSzPts val="1800"/>
              <a:buChar char="–"/>
              <a:defRPr/>
            </a:lvl7pPr>
            <a:lvl8pPr indent="-342900" lvl="7" marL="3657600" algn="l">
              <a:lnSpc>
                <a:spcPct val="90000"/>
              </a:lnSpc>
              <a:spcBef>
                <a:spcPts val="600"/>
              </a:spcBef>
              <a:spcAft>
                <a:spcPts val="0"/>
              </a:spcAft>
              <a:buClr>
                <a:schemeClr val="dk1"/>
              </a:buClr>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171" name="Google Shape;171;p28"/>
          <p:cNvSpPr txBox="1"/>
          <p:nvPr>
            <p:ph idx="11" type="ftr"/>
          </p:nvPr>
        </p:nvSpPr>
        <p:spPr>
          <a:xfrm>
            <a:off x="3721696" y="6129337"/>
            <a:ext cx="7481160" cy="411581"/>
          </a:xfrm>
          <a:prstGeom prst="rect">
            <a:avLst/>
          </a:prstGeom>
          <a:noFill/>
          <a:ln>
            <a:noFill/>
          </a:ln>
        </p:spPr>
        <p:txBody>
          <a:bodyPr anchorCtr="0" anchor="b" bIns="0" lIns="90000" spcFirstLastPara="1" rIns="90000" wrap="square" tIns="0">
            <a:noAutofit/>
          </a:bodyPr>
          <a:lstStyle>
            <a:lvl1pPr lvl="0" algn="r">
              <a:lnSpc>
                <a:spcPct val="9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 name="Google Shape;172;p28"/>
          <p:cNvSpPr txBox="1"/>
          <p:nvPr>
            <p:ph idx="12" type="sldNum"/>
          </p:nvPr>
        </p:nvSpPr>
        <p:spPr>
          <a:xfrm>
            <a:off x="11202856" y="6301811"/>
            <a:ext cx="684344" cy="365125"/>
          </a:xfrm>
          <a:prstGeom prst="rect">
            <a:avLst/>
          </a:prstGeom>
          <a:noFill/>
          <a:ln>
            <a:noFill/>
          </a:ln>
        </p:spPr>
        <p:txBody>
          <a:bodyPr anchorCtr="0" anchor="ctr" bIns="45700" lIns="91425" spcFirstLastPara="1" rIns="91425" wrap="square" tIns="45700">
            <a:noAutofit/>
          </a:bodyPr>
          <a:lstStyle>
            <a:lvl1pPr indent="-53299" lvl="0" marL="205699" algn="l">
              <a:lnSpc>
                <a:spcPct val="90000"/>
              </a:lnSpc>
              <a:spcBef>
                <a:spcPts val="0"/>
              </a:spcBef>
              <a:buClr>
                <a:schemeClr val="lt2"/>
              </a:buClr>
              <a:buSzPts val="2400"/>
              <a:buFont typeface="Arial"/>
              <a:buNone/>
              <a:defRPr/>
            </a:lvl1pPr>
            <a:lvl2pPr indent="-53299" lvl="1" marL="205699" algn="l">
              <a:lnSpc>
                <a:spcPct val="90000"/>
              </a:lnSpc>
              <a:spcBef>
                <a:spcPts val="0"/>
              </a:spcBef>
              <a:buClr>
                <a:schemeClr val="lt2"/>
              </a:buClr>
              <a:buSzPts val="2400"/>
              <a:buFont typeface="Arial"/>
              <a:buNone/>
              <a:defRPr/>
            </a:lvl2pPr>
            <a:lvl3pPr indent="-53299" lvl="2" marL="205699" algn="l">
              <a:lnSpc>
                <a:spcPct val="90000"/>
              </a:lnSpc>
              <a:spcBef>
                <a:spcPts val="0"/>
              </a:spcBef>
              <a:buClr>
                <a:schemeClr val="lt2"/>
              </a:buClr>
              <a:buSzPts val="2400"/>
              <a:buFont typeface="Arial"/>
              <a:buNone/>
              <a:defRPr/>
            </a:lvl3pPr>
            <a:lvl4pPr indent="-53299" lvl="3" marL="205699" algn="l">
              <a:lnSpc>
                <a:spcPct val="90000"/>
              </a:lnSpc>
              <a:spcBef>
                <a:spcPts val="0"/>
              </a:spcBef>
              <a:buClr>
                <a:schemeClr val="lt2"/>
              </a:buClr>
              <a:buSzPts val="2400"/>
              <a:buFont typeface="Arial"/>
              <a:buNone/>
              <a:defRPr/>
            </a:lvl4pPr>
            <a:lvl5pPr indent="-53299" lvl="4" marL="205699" algn="l">
              <a:lnSpc>
                <a:spcPct val="90000"/>
              </a:lnSpc>
              <a:spcBef>
                <a:spcPts val="0"/>
              </a:spcBef>
              <a:buClr>
                <a:schemeClr val="lt2"/>
              </a:buClr>
              <a:buSzPts val="2400"/>
              <a:buFont typeface="Arial"/>
              <a:buNone/>
              <a:defRPr/>
            </a:lvl5pPr>
            <a:lvl6pPr indent="-53299" lvl="5" marL="205699" algn="l">
              <a:lnSpc>
                <a:spcPct val="90000"/>
              </a:lnSpc>
              <a:spcBef>
                <a:spcPts val="0"/>
              </a:spcBef>
              <a:buClr>
                <a:schemeClr val="lt2"/>
              </a:buClr>
              <a:buSzPts val="2400"/>
              <a:buFont typeface="Arial"/>
              <a:buNone/>
              <a:defRPr/>
            </a:lvl6pPr>
            <a:lvl7pPr indent="-53299" lvl="6" marL="205699" algn="l">
              <a:lnSpc>
                <a:spcPct val="90000"/>
              </a:lnSpc>
              <a:spcBef>
                <a:spcPts val="0"/>
              </a:spcBef>
              <a:buClr>
                <a:schemeClr val="lt2"/>
              </a:buClr>
              <a:buSzPts val="2400"/>
              <a:buFont typeface="Arial"/>
              <a:buNone/>
              <a:defRPr/>
            </a:lvl7pPr>
            <a:lvl8pPr indent="-53299" lvl="7" marL="205699" algn="l">
              <a:lnSpc>
                <a:spcPct val="90000"/>
              </a:lnSpc>
              <a:spcBef>
                <a:spcPts val="0"/>
              </a:spcBef>
              <a:buClr>
                <a:schemeClr val="lt2"/>
              </a:buClr>
              <a:buSzPts val="2400"/>
              <a:buFont typeface="Arial"/>
              <a:buNone/>
              <a:defRPr/>
            </a:lvl8pPr>
            <a:lvl9pPr indent="-53299" lvl="8" marL="205699" algn="l">
              <a:lnSpc>
                <a:spcPct val="90000"/>
              </a:lnSpc>
              <a:spcBef>
                <a:spcPts val="0"/>
              </a:spcBef>
              <a:buClr>
                <a:schemeClr val="lt2"/>
              </a:buClr>
              <a:buSzPts val="2400"/>
              <a:buFont typeface="Arial"/>
              <a:buNone/>
              <a:defRPr/>
            </a:lvl9pPr>
          </a:lstStyle>
          <a:p>
            <a:pPr indent="-205699" lvl="0" marL="205699" rtl="0" algn="l">
              <a:spcBef>
                <a:spcPts val="0"/>
              </a:spcBef>
              <a:spcAft>
                <a:spcPts val="0"/>
              </a:spcAft>
              <a:buClr>
                <a:schemeClr val="lt2"/>
              </a:buClr>
              <a:buSzPts val="2400"/>
              <a:buFont typeface="Arial"/>
              <a:buChar char="●"/>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ntent and Headings">
  <p:cSld name="Three Content and Headings">
    <p:spTree>
      <p:nvGrpSpPr>
        <p:cNvPr id="173" name="Shape 173"/>
        <p:cNvGrpSpPr/>
        <p:nvPr/>
      </p:nvGrpSpPr>
      <p:grpSpPr>
        <a:xfrm>
          <a:off x="0" y="0"/>
          <a:ext cx="0" cy="0"/>
          <a:chOff x="0" y="0"/>
          <a:chExt cx="0" cy="0"/>
        </a:xfrm>
      </p:grpSpPr>
      <p:sp>
        <p:nvSpPr>
          <p:cNvPr id="174" name="Google Shape;174;p29"/>
          <p:cNvSpPr txBox="1"/>
          <p:nvPr>
            <p:ph idx="1" type="body"/>
          </p:nvPr>
        </p:nvSpPr>
        <p:spPr>
          <a:xfrm>
            <a:off x="8146122" y="1377365"/>
            <a:ext cx="3628710" cy="4718635"/>
          </a:xfrm>
          <a:prstGeom prst="rect">
            <a:avLst/>
          </a:prstGeom>
          <a:noFill/>
          <a:ln>
            <a:noFill/>
          </a:ln>
        </p:spPr>
        <p:txBody>
          <a:bodyPr anchorCtr="0" anchor="t" bIns="91425" lIns="0" spcFirstLastPara="1" rIns="0" wrap="square" tIns="91425">
            <a:normAutofit/>
          </a:bodyPr>
          <a:lstStyle>
            <a:lvl1pPr indent="-368300" lvl="0" marL="457200" algn="l">
              <a:lnSpc>
                <a:spcPct val="90000"/>
              </a:lnSpc>
              <a:spcBef>
                <a:spcPts val="400"/>
              </a:spcBef>
              <a:spcAft>
                <a:spcPts val="0"/>
              </a:spcAft>
              <a:buClr>
                <a:schemeClr val="dk1"/>
              </a:buClr>
              <a:buSzPts val="2200"/>
              <a:buChar char="•"/>
              <a:defRPr>
                <a:latin typeface="Arial"/>
                <a:ea typeface="Arial"/>
                <a:cs typeface="Arial"/>
                <a:sym typeface="Arial"/>
              </a:defRPr>
            </a:lvl1pPr>
            <a:lvl2pPr indent="-342900" lvl="1" marL="914400" algn="l">
              <a:lnSpc>
                <a:spcPct val="90000"/>
              </a:lnSpc>
              <a:spcBef>
                <a:spcPts val="400"/>
              </a:spcBef>
              <a:spcAft>
                <a:spcPts val="0"/>
              </a:spcAft>
              <a:buClr>
                <a:schemeClr val="dk1"/>
              </a:buClr>
              <a:buSzPts val="1800"/>
              <a:buChar char="•"/>
              <a:defRPr>
                <a:latin typeface="Arial"/>
                <a:ea typeface="Arial"/>
                <a:cs typeface="Arial"/>
                <a:sym typeface="Arial"/>
              </a:defRPr>
            </a:lvl2pPr>
            <a:lvl3pPr indent="-342900" lvl="2" marL="1371600" algn="l">
              <a:lnSpc>
                <a:spcPct val="90000"/>
              </a:lnSpc>
              <a:spcBef>
                <a:spcPts val="400"/>
              </a:spcBef>
              <a:spcAft>
                <a:spcPts val="0"/>
              </a:spcAft>
              <a:buClr>
                <a:schemeClr val="dk1"/>
              </a:buClr>
              <a:buSzPts val="1800"/>
              <a:buChar char="–"/>
              <a:defRPr>
                <a:latin typeface="Arial"/>
                <a:ea typeface="Arial"/>
                <a:cs typeface="Arial"/>
                <a:sym typeface="Arial"/>
              </a:defRPr>
            </a:lvl3pPr>
            <a:lvl4pPr indent="-330200" lvl="3" marL="1828800" algn="l">
              <a:lnSpc>
                <a:spcPct val="90000"/>
              </a:lnSpc>
              <a:spcBef>
                <a:spcPts val="400"/>
              </a:spcBef>
              <a:spcAft>
                <a:spcPts val="0"/>
              </a:spcAft>
              <a:buClr>
                <a:schemeClr val="dk1"/>
              </a:buClr>
              <a:buSzPts val="1600"/>
              <a:buChar char="–"/>
              <a:defRPr>
                <a:latin typeface="Arial"/>
                <a:ea typeface="Arial"/>
                <a:cs typeface="Arial"/>
                <a:sym typeface="Arial"/>
              </a:defRPr>
            </a:lvl4pPr>
            <a:lvl5pPr indent="-330200" lvl="4" marL="2286000" algn="l">
              <a:lnSpc>
                <a:spcPct val="90000"/>
              </a:lnSpc>
              <a:spcBef>
                <a:spcPts val="400"/>
              </a:spcBef>
              <a:spcAft>
                <a:spcPts val="0"/>
              </a:spcAft>
              <a:buClr>
                <a:schemeClr val="dk1"/>
              </a:buClr>
              <a:buSzPts val="1600"/>
              <a:buChar char="–"/>
              <a:defRPr>
                <a:latin typeface="Arial"/>
                <a:ea typeface="Arial"/>
                <a:cs typeface="Arial"/>
                <a:sym typeface="Aria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600"/>
              </a:spcBef>
              <a:spcAft>
                <a:spcPts val="0"/>
              </a:spcAft>
              <a:buClr>
                <a:schemeClr val="dk1"/>
              </a:buClr>
              <a:buSzPts val="1800"/>
              <a:buChar char="–"/>
              <a:defRPr/>
            </a:lvl7pPr>
            <a:lvl8pPr indent="-342900" lvl="7" marL="3657600" algn="l">
              <a:lnSpc>
                <a:spcPct val="90000"/>
              </a:lnSpc>
              <a:spcBef>
                <a:spcPts val="600"/>
              </a:spcBef>
              <a:spcAft>
                <a:spcPts val="0"/>
              </a:spcAft>
              <a:buClr>
                <a:schemeClr val="dk1"/>
              </a:buClr>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175" name="Google Shape;175;p29"/>
          <p:cNvSpPr txBox="1"/>
          <p:nvPr>
            <p:ph idx="2" type="body"/>
          </p:nvPr>
        </p:nvSpPr>
        <p:spPr>
          <a:xfrm>
            <a:off x="8048832" y="996365"/>
            <a:ext cx="3726000" cy="381000"/>
          </a:xfrm>
          <a:prstGeom prst="rect">
            <a:avLst/>
          </a:prstGeom>
          <a:noFill/>
          <a:ln>
            <a:noFill/>
          </a:ln>
        </p:spPr>
        <p:txBody>
          <a:bodyPr anchorCtr="0" anchor="t" bIns="91425" lIns="91425" spcFirstLastPara="1" rIns="91425" wrap="square" tIns="91425">
            <a:noAutofit/>
          </a:bodyPr>
          <a:lstStyle>
            <a:lvl1pPr indent="-228600" lvl="0" marL="457200" algn="l">
              <a:lnSpc>
                <a:spcPct val="90000"/>
              </a:lnSpc>
              <a:spcBef>
                <a:spcPts val="0"/>
              </a:spcBef>
              <a:spcAft>
                <a:spcPts val="0"/>
              </a:spcAft>
              <a:buClr>
                <a:schemeClr val="dk1"/>
              </a:buClr>
              <a:buSzPts val="2200"/>
              <a:buNone/>
              <a:defRPr b="1" sz="2200">
                <a:latin typeface="Arial"/>
                <a:ea typeface="Arial"/>
                <a:cs typeface="Arial"/>
                <a:sym typeface="Arial"/>
              </a:defRPr>
            </a:lvl1pPr>
            <a:lvl2pPr indent="-228600" lvl="1" marL="914400" algn="l">
              <a:lnSpc>
                <a:spcPct val="90000"/>
              </a:lnSpc>
              <a:spcBef>
                <a:spcPts val="0"/>
              </a:spcBef>
              <a:spcAft>
                <a:spcPts val="0"/>
              </a:spcAft>
              <a:buClr>
                <a:schemeClr val="dk1"/>
              </a:buClr>
              <a:buSzPts val="2160"/>
              <a:buNone/>
              <a:defRPr sz="2400"/>
            </a:lvl2pPr>
            <a:lvl3pPr indent="-228600" lvl="2" marL="1371600" algn="l">
              <a:lnSpc>
                <a:spcPct val="90000"/>
              </a:lnSpc>
              <a:spcBef>
                <a:spcPts val="0"/>
              </a:spcBef>
              <a:spcAft>
                <a:spcPts val="0"/>
              </a:spcAft>
              <a:buClr>
                <a:schemeClr val="dk1"/>
              </a:buClr>
              <a:buSzPts val="2400"/>
              <a:buNone/>
              <a:defRPr sz="2400"/>
            </a:lvl3pPr>
            <a:lvl4pPr indent="-228600" lvl="3" marL="1828800" algn="l">
              <a:lnSpc>
                <a:spcPct val="90000"/>
              </a:lnSpc>
              <a:spcBef>
                <a:spcPts val="0"/>
              </a:spcBef>
              <a:spcAft>
                <a:spcPts val="0"/>
              </a:spcAft>
              <a:buClr>
                <a:schemeClr val="dk1"/>
              </a:buClr>
              <a:buSzPts val="2400"/>
              <a:buNone/>
              <a:defRPr sz="2400"/>
            </a:lvl4pPr>
            <a:lvl5pPr indent="-228600" lvl="4" marL="2286000" algn="l">
              <a:lnSpc>
                <a:spcPct val="90000"/>
              </a:lnSpc>
              <a:spcBef>
                <a:spcPts val="0"/>
              </a:spcBef>
              <a:spcAft>
                <a:spcPts val="0"/>
              </a:spcAft>
              <a:buClr>
                <a:schemeClr val="dk1"/>
              </a:buClr>
              <a:buSzPts val="2400"/>
              <a:buNone/>
              <a:defRPr sz="2400"/>
            </a:lvl5pPr>
            <a:lvl6pPr indent="-228600" lvl="5" marL="2743200" algn="l">
              <a:lnSpc>
                <a:spcPct val="90000"/>
              </a:lnSpc>
              <a:spcBef>
                <a:spcPts val="0"/>
              </a:spcBef>
              <a:spcAft>
                <a:spcPts val="0"/>
              </a:spcAft>
              <a:buClr>
                <a:schemeClr val="dk1"/>
              </a:buClr>
              <a:buSzPts val="2400"/>
              <a:buNone/>
              <a:defRPr sz="2400"/>
            </a:lvl6pPr>
            <a:lvl7pPr indent="-228600" lvl="6" marL="3200400" algn="l">
              <a:lnSpc>
                <a:spcPct val="90000"/>
              </a:lnSpc>
              <a:spcBef>
                <a:spcPts val="0"/>
              </a:spcBef>
              <a:spcAft>
                <a:spcPts val="0"/>
              </a:spcAft>
              <a:buClr>
                <a:schemeClr val="dk1"/>
              </a:buClr>
              <a:buSzPts val="2400"/>
              <a:buNone/>
              <a:defRPr sz="2400"/>
            </a:lvl7pPr>
            <a:lvl8pPr indent="-228600" lvl="7" marL="3657600" algn="l">
              <a:lnSpc>
                <a:spcPct val="90000"/>
              </a:lnSpc>
              <a:spcBef>
                <a:spcPts val="0"/>
              </a:spcBef>
              <a:spcAft>
                <a:spcPts val="0"/>
              </a:spcAft>
              <a:buClr>
                <a:schemeClr val="dk1"/>
              </a:buClr>
              <a:buSzPts val="2400"/>
              <a:buNone/>
              <a:defRPr sz="2400"/>
            </a:lvl8pPr>
            <a:lvl9pPr indent="-228600" lvl="8" marL="4114800" algn="l">
              <a:lnSpc>
                <a:spcPct val="90000"/>
              </a:lnSpc>
              <a:spcBef>
                <a:spcPts val="0"/>
              </a:spcBef>
              <a:spcAft>
                <a:spcPts val="0"/>
              </a:spcAft>
              <a:buClr>
                <a:schemeClr val="dk1"/>
              </a:buClr>
              <a:buSzPts val="2400"/>
              <a:buNone/>
              <a:defRPr sz="2400"/>
            </a:lvl9pPr>
          </a:lstStyle>
          <a:p/>
        </p:txBody>
      </p:sp>
      <p:sp>
        <p:nvSpPr>
          <p:cNvPr id="176" name="Google Shape;176;p29"/>
          <p:cNvSpPr txBox="1"/>
          <p:nvPr>
            <p:ph idx="3" type="body"/>
          </p:nvPr>
        </p:nvSpPr>
        <p:spPr>
          <a:xfrm>
            <a:off x="4265611" y="1377365"/>
            <a:ext cx="3628710" cy="4718635"/>
          </a:xfrm>
          <a:prstGeom prst="rect">
            <a:avLst/>
          </a:prstGeom>
          <a:noFill/>
          <a:ln>
            <a:noFill/>
          </a:ln>
        </p:spPr>
        <p:txBody>
          <a:bodyPr anchorCtr="0" anchor="t" bIns="91425" lIns="0" spcFirstLastPara="1" rIns="0" wrap="square" tIns="91425">
            <a:normAutofit/>
          </a:bodyPr>
          <a:lstStyle>
            <a:lvl1pPr indent="-368300" lvl="0" marL="457200" algn="l">
              <a:lnSpc>
                <a:spcPct val="90000"/>
              </a:lnSpc>
              <a:spcBef>
                <a:spcPts val="400"/>
              </a:spcBef>
              <a:spcAft>
                <a:spcPts val="0"/>
              </a:spcAft>
              <a:buClr>
                <a:schemeClr val="dk1"/>
              </a:buClr>
              <a:buSzPts val="2200"/>
              <a:buChar char="•"/>
              <a:defRPr>
                <a:latin typeface="Arial"/>
                <a:ea typeface="Arial"/>
                <a:cs typeface="Arial"/>
                <a:sym typeface="Arial"/>
              </a:defRPr>
            </a:lvl1pPr>
            <a:lvl2pPr indent="-342900" lvl="1" marL="914400" algn="l">
              <a:lnSpc>
                <a:spcPct val="90000"/>
              </a:lnSpc>
              <a:spcBef>
                <a:spcPts val="400"/>
              </a:spcBef>
              <a:spcAft>
                <a:spcPts val="0"/>
              </a:spcAft>
              <a:buClr>
                <a:schemeClr val="dk1"/>
              </a:buClr>
              <a:buSzPts val="1800"/>
              <a:buChar char="•"/>
              <a:defRPr>
                <a:latin typeface="Arial"/>
                <a:ea typeface="Arial"/>
                <a:cs typeface="Arial"/>
                <a:sym typeface="Arial"/>
              </a:defRPr>
            </a:lvl2pPr>
            <a:lvl3pPr indent="-342900" lvl="2" marL="1371600" algn="l">
              <a:lnSpc>
                <a:spcPct val="90000"/>
              </a:lnSpc>
              <a:spcBef>
                <a:spcPts val="400"/>
              </a:spcBef>
              <a:spcAft>
                <a:spcPts val="0"/>
              </a:spcAft>
              <a:buClr>
                <a:schemeClr val="dk1"/>
              </a:buClr>
              <a:buSzPts val="1800"/>
              <a:buChar char="–"/>
              <a:defRPr>
                <a:latin typeface="Arial"/>
                <a:ea typeface="Arial"/>
                <a:cs typeface="Arial"/>
                <a:sym typeface="Arial"/>
              </a:defRPr>
            </a:lvl3pPr>
            <a:lvl4pPr indent="-330200" lvl="3" marL="1828800" algn="l">
              <a:lnSpc>
                <a:spcPct val="90000"/>
              </a:lnSpc>
              <a:spcBef>
                <a:spcPts val="400"/>
              </a:spcBef>
              <a:spcAft>
                <a:spcPts val="0"/>
              </a:spcAft>
              <a:buClr>
                <a:schemeClr val="dk1"/>
              </a:buClr>
              <a:buSzPts val="1600"/>
              <a:buChar char="–"/>
              <a:defRPr>
                <a:latin typeface="Arial"/>
                <a:ea typeface="Arial"/>
                <a:cs typeface="Arial"/>
                <a:sym typeface="Arial"/>
              </a:defRPr>
            </a:lvl4pPr>
            <a:lvl5pPr indent="-330200" lvl="4" marL="2286000" algn="l">
              <a:lnSpc>
                <a:spcPct val="90000"/>
              </a:lnSpc>
              <a:spcBef>
                <a:spcPts val="400"/>
              </a:spcBef>
              <a:spcAft>
                <a:spcPts val="0"/>
              </a:spcAft>
              <a:buClr>
                <a:schemeClr val="dk1"/>
              </a:buClr>
              <a:buSzPts val="1600"/>
              <a:buChar char="–"/>
              <a:defRPr>
                <a:latin typeface="Arial"/>
                <a:ea typeface="Arial"/>
                <a:cs typeface="Arial"/>
                <a:sym typeface="Aria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600"/>
              </a:spcBef>
              <a:spcAft>
                <a:spcPts val="0"/>
              </a:spcAft>
              <a:buClr>
                <a:schemeClr val="dk1"/>
              </a:buClr>
              <a:buSzPts val="1800"/>
              <a:buChar char="–"/>
              <a:defRPr/>
            </a:lvl7pPr>
            <a:lvl8pPr indent="-342900" lvl="7" marL="3657600" algn="l">
              <a:lnSpc>
                <a:spcPct val="90000"/>
              </a:lnSpc>
              <a:spcBef>
                <a:spcPts val="600"/>
              </a:spcBef>
              <a:spcAft>
                <a:spcPts val="0"/>
              </a:spcAft>
              <a:buClr>
                <a:schemeClr val="dk1"/>
              </a:buClr>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177" name="Google Shape;177;p29"/>
          <p:cNvSpPr txBox="1"/>
          <p:nvPr>
            <p:ph idx="4" type="body"/>
          </p:nvPr>
        </p:nvSpPr>
        <p:spPr>
          <a:xfrm>
            <a:off x="4168321" y="996365"/>
            <a:ext cx="3726000" cy="381000"/>
          </a:xfrm>
          <a:prstGeom prst="rect">
            <a:avLst/>
          </a:prstGeom>
          <a:noFill/>
          <a:ln>
            <a:noFill/>
          </a:ln>
        </p:spPr>
        <p:txBody>
          <a:bodyPr anchorCtr="0" anchor="t" bIns="91425" lIns="91425" spcFirstLastPara="1" rIns="91425" wrap="square" tIns="91425">
            <a:noAutofit/>
          </a:bodyPr>
          <a:lstStyle>
            <a:lvl1pPr indent="-228600" lvl="0" marL="457200" algn="l">
              <a:lnSpc>
                <a:spcPct val="90000"/>
              </a:lnSpc>
              <a:spcBef>
                <a:spcPts val="0"/>
              </a:spcBef>
              <a:spcAft>
                <a:spcPts val="0"/>
              </a:spcAft>
              <a:buClr>
                <a:schemeClr val="dk1"/>
              </a:buClr>
              <a:buSzPts val="2200"/>
              <a:buNone/>
              <a:defRPr b="1" sz="2200">
                <a:latin typeface="Arial"/>
                <a:ea typeface="Arial"/>
                <a:cs typeface="Arial"/>
                <a:sym typeface="Arial"/>
              </a:defRPr>
            </a:lvl1pPr>
            <a:lvl2pPr indent="-228600" lvl="1" marL="914400" algn="l">
              <a:lnSpc>
                <a:spcPct val="90000"/>
              </a:lnSpc>
              <a:spcBef>
                <a:spcPts val="0"/>
              </a:spcBef>
              <a:spcAft>
                <a:spcPts val="0"/>
              </a:spcAft>
              <a:buClr>
                <a:schemeClr val="dk1"/>
              </a:buClr>
              <a:buSzPts val="2160"/>
              <a:buNone/>
              <a:defRPr sz="2400"/>
            </a:lvl2pPr>
            <a:lvl3pPr indent="-228600" lvl="2" marL="1371600" algn="l">
              <a:lnSpc>
                <a:spcPct val="90000"/>
              </a:lnSpc>
              <a:spcBef>
                <a:spcPts val="0"/>
              </a:spcBef>
              <a:spcAft>
                <a:spcPts val="0"/>
              </a:spcAft>
              <a:buClr>
                <a:schemeClr val="dk1"/>
              </a:buClr>
              <a:buSzPts val="2400"/>
              <a:buNone/>
              <a:defRPr sz="2400"/>
            </a:lvl3pPr>
            <a:lvl4pPr indent="-228600" lvl="3" marL="1828800" algn="l">
              <a:lnSpc>
                <a:spcPct val="90000"/>
              </a:lnSpc>
              <a:spcBef>
                <a:spcPts val="0"/>
              </a:spcBef>
              <a:spcAft>
                <a:spcPts val="0"/>
              </a:spcAft>
              <a:buClr>
                <a:schemeClr val="dk1"/>
              </a:buClr>
              <a:buSzPts val="2400"/>
              <a:buNone/>
              <a:defRPr sz="2400"/>
            </a:lvl4pPr>
            <a:lvl5pPr indent="-228600" lvl="4" marL="2286000" algn="l">
              <a:lnSpc>
                <a:spcPct val="90000"/>
              </a:lnSpc>
              <a:spcBef>
                <a:spcPts val="0"/>
              </a:spcBef>
              <a:spcAft>
                <a:spcPts val="0"/>
              </a:spcAft>
              <a:buClr>
                <a:schemeClr val="dk1"/>
              </a:buClr>
              <a:buSzPts val="2400"/>
              <a:buNone/>
              <a:defRPr sz="2400"/>
            </a:lvl5pPr>
            <a:lvl6pPr indent="-228600" lvl="5" marL="2743200" algn="l">
              <a:lnSpc>
                <a:spcPct val="90000"/>
              </a:lnSpc>
              <a:spcBef>
                <a:spcPts val="0"/>
              </a:spcBef>
              <a:spcAft>
                <a:spcPts val="0"/>
              </a:spcAft>
              <a:buClr>
                <a:schemeClr val="dk1"/>
              </a:buClr>
              <a:buSzPts val="2400"/>
              <a:buNone/>
              <a:defRPr sz="2400"/>
            </a:lvl6pPr>
            <a:lvl7pPr indent="-228600" lvl="6" marL="3200400" algn="l">
              <a:lnSpc>
                <a:spcPct val="90000"/>
              </a:lnSpc>
              <a:spcBef>
                <a:spcPts val="0"/>
              </a:spcBef>
              <a:spcAft>
                <a:spcPts val="0"/>
              </a:spcAft>
              <a:buClr>
                <a:schemeClr val="dk1"/>
              </a:buClr>
              <a:buSzPts val="2400"/>
              <a:buNone/>
              <a:defRPr sz="2400"/>
            </a:lvl7pPr>
            <a:lvl8pPr indent="-228600" lvl="7" marL="3657600" algn="l">
              <a:lnSpc>
                <a:spcPct val="90000"/>
              </a:lnSpc>
              <a:spcBef>
                <a:spcPts val="0"/>
              </a:spcBef>
              <a:spcAft>
                <a:spcPts val="0"/>
              </a:spcAft>
              <a:buClr>
                <a:schemeClr val="dk1"/>
              </a:buClr>
              <a:buSzPts val="2400"/>
              <a:buNone/>
              <a:defRPr sz="2400"/>
            </a:lvl8pPr>
            <a:lvl9pPr indent="-228600" lvl="8" marL="4114800" algn="l">
              <a:lnSpc>
                <a:spcPct val="90000"/>
              </a:lnSpc>
              <a:spcBef>
                <a:spcPts val="0"/>
              </a:spcBef>
              <a:spcAft>
                <a:spcPts val="0"/>
              </a:spcAft>
              <a:buClr>
                <a:schemeClr val="dk1"/>
              </a:buClr>
              <a:buSzPts val="2400"/>
              <a:buNone/>
              <a:defRPr sz="2400"/>
            </a:lvl9pPr>
          </a:lstStyle>
          <a:p/>
        </p:txBody>
      </p:sp>
      <p:sp>
        <p:nvSpPr>
          <p:cNvPr id="178" name="Google Shape;178;p29"/>
          <p:cNvSpPr txBox="1"/>
          <p:nvPr>
            <p:ph idx="5" type="body"/>
          </p:nvPr>
        </p:nvSpPr>
        <p:spPr>
          <a:xfrm>
            <a:off x="385100" y="1377365"/>
            <a:ext cx="3628710" cy="4718635"/>
          </a:xfrm>
          <a:prstGeom prst="rect">
            <a:avLst/>
          </a:prstGeom>
          <a:noFill/>
          <a:ln>
            <a:noFill/>
          </a:ln>
        </p:spPr>
        <p:txBody>
          <a:bodyPr anchorCtr="0" anchor="t" bIns="91425" lIns="0" spcFirstLastPara="1" rIns="0" wrap="square" tIns="91425">
            <a:normAutofit/>
          </a:bodyPr>
          <a:lstStyle>
            <a:lvl1pPr indent="-368300" lvl="0" marL="457200" algn="l">
              <a:lnSpc>
                <a:spcPct val="90000"/>
              </a:lnSpc>
              <a:spcBef>
                <a:spcPts val="400"/>
              </a:spcBef>
              <a:spcAft>
                <a:spcPts val="0"/>
              </a:spcAft>
              <a:buClr>
                <a:schemeClr val="dk1"/>
              </a:buClr>
              <a:buSzPts val="2200"/>
              <a:buChar char="•"/>
              <a:defRPr>
                <a:latin typeface="Arial"/>
                <a:ea typeface="Arial"/>
                <a:cs typeface="Arial"/>
                <a:sym typeface="Arial"/>
              </a:defRPr>
            </a:lvl1pPr>
            <a:lvl2pPr indent="-342900" lvl="1" marL="914400" algn="l">
              <a:lnSpc>
                <a:spcPct val="90000"/>
              </a:lnSpc>
              <a:spcBef>
                <a:spcPts val="400"/>
              </a:spcBef>
              <a:spcAft>
                <a:spcPts val="0"/>
              </a:spcAft>
              <a:buClr>
                <a:schemeClr val="dk1"/>
              </a:buClr>
              <a:buSzPts val="1800"/>
              <a:buChar char="•"/>
              <a:defRPr>
                <a:latin typeface="Arial"/>
                <a:ea typeface="Arial"/>
                <a:cs typeface="Arial"/>
                <a:sym typeface="Arial"/>
              </a:defRPr>
            </a:lvl2pPr>
            <a:lvl3pPr indent="-342900" lvl="2" marL="1371600" algn="l">
              <a:lnSpc>
                <a:spcPct val="90000"/>
              </a:lnSpc>
              <a:spcBef>
                <a:spcPts val="400"/>
              </a:spcBef>
              <a:spcAft>
                <a:spcPts val="0"/>
              </a:spcAft>
              <a:buClr>
                <a:schemeClr val="dk1"/>
              </a:buClr>
              <a:buSzPts val="1800"/>
              <a:buChar char="–"/>
              <a:defRPr>
                <a:latin typeface="Arial"/>
                <a:ea typeface="Arial"/>
                <a:cs typeface="Arial"/>
                <a:sym typeface="Arial"/>
              </a:defRPr>
            </a:lvl3pPr>
            <a:lvl4pPr indent="-330200" lvl="3" marL="1828800" algn="l">
              <a:lnSpc>
                <a:spcPct val="90000"/>
              </a:lnSpc>
              <a:spcBef>
                <a:spcPts val="400"/>
              </a:spcBef>
              <a:spcAft>
                <a:spcPts val="0"/>
              </a:spcAft>
              <a:buClr>
                <a:schemeClr val="dk1"/>
              </a:buClr>
              <a:buSzPts val="1600"/>
              <a:buChar char="–"/>
              <a:defRPr>
                <a:latin typeface="Arial"/>
                <a:ea typeface="Arial"/>
                <a:cs typeface="Arial"/>
                <a:sym typeface="Arial"/>
              </a:defRPr>
            </a:lvl4pPr>
            <a:lvl5pPr indent="-330200" lvl="4" marL="2286000" algn="l">
              <a:lnSpc>
                <a:spcPct val="90000"/>
              </a:lnSpc>
              <a:spcBef>
                <a:spcPts val="400"/>
              </a:spcBef>
              <a:spcAft>
                <a:spcPts val="0"/>
              </a:spcAft>
              <a:buClr>
                <a:schemeClr val="dk1"/>
              </a:buClr>
              <a:buSzPts val="1600"/>
              <a:buChar char="–"/>
              <a:defRPr>
                <a:latin typeface="Arial"/>
                <a:ea typeface="Arial"/>
                <a:cs typeface="Arial"/>
                <a:sym typeface="Aria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600"/>
              </a:spcBef>
              <a:spcAft>
                <a:spcPts val="0"/>
              </a:spcAft>
              <a:buClr>
                <a:schemeClr val="dk1"/>
              </a:buClr>
              <a:buSzPts val="1800"/>
              <a:buChar char="–"/>
              <a:defRPr/>
            </a:lvl7pPr>
            <a:lvl8pPr indent="-342900" lvl="7" marL="3657600" algn="l">
              <a:lnSpc>
                <a:spcPct val="90000"/>
              </a:lnSpc>
              <a:spcBef>
                <a:spcPts val="600"/>
              </a:spcBef>
              <a:spcAft>
                <a:spcPts val="0"/>
              </a:spcAft>
              <a:buClr>
                <a:schemeClr val="dk1"/>
              </a:buClr>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179" name="Google Shape;179;p29"/>
          <p:cNvSpPr txBox="1"/>
          <p:nvPr>
            <p:ph idx="6" type="body"/>
          </p:nvPr>
        </p:nvSpPr>
        <p:spPr>
          <a:xfrm>
            <a:off x="287427" y="996365"/>
            <a:ext cx="3726383" cy="381000"/>
          </a:xfrm>
          <a:prstGeom prst="rect">
            <a:avLst/>
          </a:prstGeom>
          <a:noFill/>
          <a:ln>
            <a:noFill/>
          </a:ln>
        </p:spPr>
        <p:txBody>
          <a:bodyPr anchorCtr="0" anchor="t" bIns="91425" lIns="91425" spcFirstLastPara="1" rIns="91425" wrap="square" tIns="91425">
            <a:noAutofit/>
          </a:bodyPr>
          <a:lstStyle>
            <a:lvl1pPr indent="-228600" lvl="0" marL="457200" algn="l">
              <a:lnSpc>
                <a:spcPct val="90000"/>
              </a:lnSpc>
              <a:spcBef>
                <a:spcPts val="0"/>
              </a:spcBef>
              <a:spcAft>
                <a:spcPts val="0"/>
              </a:spcAft>
              <a:buClr>
                <a:schemeClr val="dk1"/>
              </a:buClr>
              <a:buSzPts val="2200"/>
              <a:buNone/>
              <a:defRPr b="1" sz="2200">
                <a:latin typeface="Arial"/>
                <a:ea typeface="Arial"/>
                <a:cs typeface="Arial"/>
                <a:sym typeface="Arial"/>
              </a:defRPr>
            </a:lvl1pPr>
            <a:lvl2pPr indent="-228600" lvl="1" marL="914400" algn="l">
              <a:lnSpc>
                <a:spcPct val="90000"/>
              </a:lnSpc>
              <a:spcBef>
                <a:spcPts val="0"/>
              </a:spcBef>
              <a:spcAft>
                <a:spcPts val="0"/>
              </a:spcAft>
              <a:buClr>
                <a:schemeClr val="dk1"/>
              </a:buClr>
              <a:buSzPts val="2160"/>
              <a:buNone/>
              <a:defRPr sz="2400"/>
            </a:lvl2pPr>
            <a:lvl3pPr indent="-228600" lvl="2" marL="1371600" algn="l">
              <a:lnSpc>
                <a:spcPct val="90000"/>
              </a:lnSpc>
              <a:spcBef>
                <a:spcPts val="0"/>
              </a:spcBef>
              <a:spcAft>
                <a:spcPts val="0"/>
              </a:spcAft>
              <a:buClr>
                <a:schemeClr val="dk1"/>
              </a:buClr>
              <a:buSzPts val="2400"/>
              <a:buNone/>
              <a:defRPr sz="2400"/>
            </a:lvl3pPr>
            <a:lvl4pPr indent="-228600" lvl="3" marL="1828800" algn="l">
              <a:lnSpc>
                <a:spcPct val="90000"/>
              </a:lnSpc>
              <a:spcBef>
                <a:spcPts val="0"/>
              </a:spcBef>
              <a:spcAft>
                <a:spcPts val="0"/>
              </a:spcAft>
              <a:buClr>
                <a:schemeClr val="dk1"/>
              </a:buClr>
              <a:buSzPts val="2400"/>
              <a:buNone/>
              <a:defRPr sz="2400"/>
            </a:lvl4pPr>
            <a:lvl5pPr indent="-228600" lvl="4" marL="2286000" algn="l">
              <a:lnSpc>
                <a:spcPct val="90000"/>
              </a:lnSpc>
              <a:spcBef>
                <a:spcPts val="0"/>
              </a:spcBef>
              <a:spcAft>
                <a:spcPts val="0"/>
              </a:spcAft>
              <a:buClr>
                <a:schemeClr val="dk1"/>
              </a:buClr>
              <a:buSzPts val="2400"/>
              <a:buNone/>
              <a:defRPr sz="2400"/>
            </a:lvl5pPr>
            <a:lvl6pPr indent="-228600" lvl="5" marL="2743200" algn="l">
              <a:lnSpc>
                <a:spcPct val="90000"/>
              </a:lnSpc>
              <a:spcBef>
                <a:spcPts val="0"/>
              </a:spcBef>
              <a:spcAft>
                <a:spcPts val="0"/>
              </a:spcAft>
              <a:buClr>
                <a:schemeClr val="dk1"/>
              </a:buClr>
              <a:buSzPts val="2400"/>
              <a:buNone/>
              <a:defRPr sz="2400"/>
            </a:lvl6pPr>
            <a:lvl7pPr indent="-228600" lvl="6" marL="3200400" algn="l">
              <a:lnSpc>
                <a:spcPct val="90000"/>
              </a:lnSpc>
              <a:spcBef>
                <a:spcPts val="0"/>
              </a:spcBef>
              <a:spcAft>
                <a:spcPts val="0"/>
              </a:spcAft>
              <a:buClr>
                <a:schemeClr val="dk1"/>
              </a:buClr>
              <a:buSzPts val="2400"/>
              <a:buNone/>
              <a:defRPr sz="2400"/>
            </a:lvl7pPr>
            <a:lvl8pPr indent="-228600" lvl="7" marL="3657600" algn="l">
              <a:lnSpc>
                <a:spcPct val="90000"/>
              </a:lnSpc>
              <a:spcBef>
                <a:spcPts val="0"/>
              </a:spcBef>
              <a:spcAft>
                <a:spcPts val="0"/>
              </a:spcAft>
              <a:buClr>
                <a:schemeClr val="dk1"/>
              </a:buClr>
              <a:buSzPts val="2400"/>
              <a:buNone/>
              <a:defRPr sz="2400"/>
            </a:lvl8pPr>
            <a:lvl9pPr indent="-228600" lvl="8" marL="4114800" algn="l">
              <a:lnSpc>
                <a:spcPct val="90000"/>
              </a:lnSpc>
              <a:spcBef>
                <a:spcPts val="0"/>
              </a:spcBef>
              <a:spcAft>
                <a:spcPts val="0"/>
              </a:spcAft>
              <a:buClr>
                <a:schemeClr val="dk1"/>
              </a:buClr>
              <a:buSzPts val="2400"/>
              <a:buNone/>
              <a:defRPr sz="2400"/>
            </a:lvl9pPr>
          </a:lstStyle>
          <a:p/>
        </p:txBody>
      </p:sp>
      <p:sp>
        <p:nvSpPr>
          <p:cNvPr id="180" name="Google Shape;180;p29"/>
          <p:cNvSpPr/>
          <p:nvPr/>
        </p:nvSpPr>
        <p:spPr>
          <a:xfrm>
            <a:off x="385100" y="843885"/>
            <a:ext cx="685711" cy="54864"/>
          </a:xfrm>
          <a:prstGeom prst="rect">
            <a:avLst/>
          </a:prstGeom>
          <a:solidFill>
            <a:srgbClr val="01A98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150">
              <a:solidFill>
                <a:srgbClr val="FFFFFF"/>
              </a:solidFill>
              <a:latin typeface="Arial"/>
              <a:ea typeface="Arial"/>
              <a:cs typeface="Arial"/>
              <a:sym typeface="Arial"/>
            </a:endParaRPr>
          </a:p>
        </p:txBody>
      </p:sp>
      <p:sp>
        <p:nvSpPr>
          <p:cNvPr id="181" name="Google Shape;181;p29"/>
          <p:cNvSpPr txBox="1"/>
          <p:nvPr>
            <p:ph type="title"/>
          </p:nvPr>
        </p:nvSpPr>
        <p:spPr>
          <a:xfrm>
            <a:off x="285743" y="391852"/>
            <a:ext cx="11498270" cy="401362"/>
          </a:xfrm>
          <a:prstGeom prst="rect">
            <a:avLst/>
          </a:prstGeom>
          <a:noFill/>
          <a:ln>
            <a:noFill/>
          </a:ln>
        </p:spPr>
        <p:txBody>
          <a:bodyPr anchorCtr="0" anchor="ctr" bIns="91425" lIns="91425" spcFirstLastPara="1" rIns="91425" wrap="square" tIns="91425">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2" name="Google Shape;182;p29"/>
          <p:cNvSpPr txBox="1"/>
          <p:nvPr>
            <p:ph idx="12" type="sldNum"/>
          </p:nvPr>
        </p:nvSpPr>
        <p:spPr>
          <a:xfrm>
            <a:off x="11202856" y="6301811"/>
            <a:ext cx="684344" cy="365125"/>
          </a:xfrm>
          <a:prstGeom prst="rect">
            <a:avLst/>
          </a:prstGeom>
          <a:noFill/>
          <a:ln>
            <a:noFill/>
          </a:ln>
        </p:spPr>
        <p:txBody>
          <a:bodyPr anchorCtr="0" anchor="ctr" bIns="45700" lIns="91425" spcFirstLastPara="1" rIns="91425" wrap="square" tIns="45700">
            <a:noAutofit/>
          </a:bodyPr>
          <a:lstStyle>
            <a:lvl1pPr indent="-53299" lvl="0" marL="205699" algn="l">
              <a:lnSpc>
                <a:spcPct val="90000"/>
              </a:lnSpc>
              <a:spcBef>
                <a:spcPts val="0"/>
              </a:spcBef>
              <a:buClr>
                <a:schemeClr val="lt2"/>
              </a:buClr>
              <a:buSzPts val="2400"/>
              <a:buFont typeface="Arial"/>
              <a:buNone/>
              <a:defRPr/>
            </a:lvl1pPr>
            <a:lvl2pPr indent="-53299" lvl="1" marL="205699" algn="l">
              <a:lnSpc>
                <a:spcPct val="90000"/>
              </a:lnSpc>
              <a:spcBef>
                <a:spcPts val="0"/>
              </a:spcBef>
              <a:buClr>
                <a:schemeClr val="lt2"/>
              </a:buClr>
              <a:buSzPts val="2400"/>
              <a:buFont typeface="Arial"/>
              <a:buNone/>
              <a:defRPr/>
            </a:lvl2pPr>
            <a:lvl3pPr indent="-53299" lvl="2" marL="205699" algn="l">
              <a:lnSpc>
                <a:spcPct val="90000"/>
              </a:lnSpc>
              <a:spcBef>
                <a:spcPts val="0"/>
              </a:spcBef>
              <a:buClr>
                <a:schemeClr val="lt2"/>
              </a:buClr>
              <a:buSzPts val="2400"/>
              <a:buFont typeface="Arial"/>
              <a:buNone/>
              <a:defRPr/>
            </a:lvl3pPr>
            <a:lvl4pPr indent="-53299" lvl="3" marL="205699" algn="l">
              <a:lnSpc>
                <a:spcPct val="90000"/>
              </a:lnSpc>
              <a:spcBef>
                <a:spcPts val="0"/>
              </a:spcBef>
              <a:buClr>
                <a:schemeClr val="lt2"/>
              </a:buClr>
              <a:buSzPts val="2400"/>
              <a:buFont typeface="Arial"/>
              <a:buNone/>
              <a:defRPr/>
            </a:lvl4pPr>
            <a:lvl5pPr indent="-53299" lvl="4" marL="205699" algn="l">
              <a:lnSpc>
                <a:spcPct val="90000"/>
              </a:lnSpc>
              <a:spcBef>
                <a:spcPts val="0"/>
              </a:spcBef>
              <a:buClr>
                <a:schemeClr val="lt2"/>
              </a:buClr>
              <a:buSzPts val="2400"/>
              <a:buFont typeface="Arial"/>
              <a:buNone/>
              <a:defRPr/>
            </a:lvl5pPr>
            <a:lvl6pPr indent="-53299" lvl="5" marL="205699" algn="l">
              <a:lnSpc>
                <a:spcPct val="90000"/>
              </a:lnSpc>
              <a:spcBef>
                <a:spcPts val="0"/>
              </a:spcBef>
              <a:buClr>
                <a:schemeClr val="lt2"/>
              </a:buClr>
              <a:buSzPts val="2400"/>
              <a:buFont typeface="Arial"/>
              <a:buNone/>
              <a:defRPr/>
            </a:lvl6pPr>
            <a:lvl7pPr indent="-53299" lvl="6" marL="205699" algn="l">
              <a:lnSpc>
                <a:spcPct val="90000"/>
              </a:lnSpc>
              <a:spcBef>
                <a:spcPts val="0"/>
              </a:spcBef>
              <a:buClr>
                <a:schemeClr val="lt2"/>
              </a:buClr>
              <a:buSzPts val="2400"/>
              <a:buFont typeface="Arial"/>
              <a:buNone/>
              <a:defRPr/>
            </a:lvl7pPr>
            <a:lvl8pPr indent="-53299" lvl="7" marL="205699" algn="l">
              <a:lnSpc>
                <a:spcPct val="90000"/>
              </a:lnSpc>
              <a:spcBef>
                <a:spcPts val="0"/>
              </a:spcBef>
              <a:buClr>
                <a:schemeClr val="lt2"/>
              </a:buClr>
              <a:buSzPts val="2400"/>
              <a:buFont typeface="Arial"/>
              <a:buNone/>
              <a:defRPr/>
            </a:lvl8pPr>
            <a:lvl9pPr indent="-53299" lvl="8" marL="205699" algn="l">
              <a:lnSpc>
                <a:spcPct val="90000"/>
              </a:lnSpc>
              <a:spcBef>
                <a:spcPts val="0"/>
              </a:spcBef>
              <a:buClr>
                <a:schemeClr val="lt2"/>
              </a:buClr>
              <a:buSzPts val="2400"/>
              <a:buFont typeface="Arial"/>
              <a:buNone/>
              <a:defRPr/>
            </a:lvl9pPr>
          </a:lstStyle>
          <a:p>
            <a:pPr indent="-205699" lvl="0" marL="205699" rtl="0" algn="l">
              <a:spcBef>
                <a:spcPts val="0"/>
              </a:spcBef>
              <a:spcAft>
                <a:spcPts val="0"/>
              </a:spcAft>
              <a:buClr>
                <a:schemeClr val="lt2"/>
              </a:buClr>
              <a:buSzPts val="2400"/>
              <a:buFont typeface="Arial"/>
              <a:buChar char="●"/>
            </a:pPr>
            <a:fld id="{00000000-1234-1234-1234-123412341234}" type="slidenum">
              <a:rPr lang="en-US"/>
              <a:t>‹#›</a:t>
            </a:fld>
            <a:endParaRPr/>
          </a:p>
        </p:txBody>
      </p:sp>
      <p:sp>
        <p:nvSpPr>
          <p:cNvPr id="183" name="Google Shape;183;p29"/>
          <p:cNvSpPr txBox="1"/>
          <p:nvPr>
            <p:ph idx="11" type="ftr"/>
          </p:nvPr>
        </p:nvSpPr>
        <p:spPr>
          <a:xfrm>
            <a:off x="3721696" y="6129337"/>
            <a:ext cx="7481160" cy="411581"/>
          </a:xfrm>
          <a:prstGeom prst="rect">
            <a:avLst/>
          </a:prstGeom>
          <a:noFill/>
          <a:ln>
            <a:noFill/>
          </a:ln>
        </p:spPr>
        <p:txBody>
          <a:bodyPr anchorCtr="0" anchor="b" bIns="0" lIns="90000" spcFirstLastPara="1" rIns="90000" wrap="square" tIns="0">
            <a:noAutofit/>
          </a:bodyPr>
          <a:lstStyle>
            <a:lvl1pPr lvl="0" algn="r">
              <a:lnSpc>
                <a:spcPct val="9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ntent, Subtitle and Headings">
  <p:cSld name="Three Content, Subtitle and Headings">
    <p:spTree>
      <p:nvGrpSpPr>
        <p:cNvPr id="184" name="Shape 184"/>
        <p:cNvGrpSpPr/>
        <p:nvPr/>
      </p:nvGrpSpPr>
      <p:grpSpPr>
        <a:xfrm>
          <a:off x="0" y="0"/>
          <a:ext cx="0" cy="0"/>
          <a:chOff x="0" y="0"/>
          <a:chExt cx="0" cy="0"/>
        </a:xfrm>
      </p:grpSpPr>
      <p:sp>
        <p:nvSpPr>
          <p:cNvPr id="185" name="Google Shape;185;p30"/>
          <p:cNvSpPr txBox="1"/>
          <p:nvPr>
            <p:ph idx="1" type="body"/>
          </p:nvPr>
        </p:nvSpPr>
        <p:spPr>
          <a:xfrm>
            <a:off x="8146122" y="1747514"/>
            <a:ext cx="3628710" cy="4352042"/>
          </a:xfrm>
          <a:prstGeom prst="rect">
            <a:avLst/>
          </a:prstGeom>
          <a:noFill/>
          <a:ln>
            <a:noFill/>
          </a:ln>
        </p:spPr>
        <p:txBody>
          <a:bodyPr anchorCtr="0" anchor="t" bIns="91425" lIns="0" spcFirstLastPara="1" rIns="0" wrap="square" tIns="91425">
            <a:normAutofit/>
          </a:bodyPr>
          <a:lstStyle>
            <a:lvl1pPr indent="-368300" lvl="0" marL="457200" algn="l">
              <a:lnSpc>
                <a:spcPct val="90000"/>
              </a:lnSpc>
              <a:spcBef>
                <a:spcPts val="400"/>
              </a:spcBef>
              <a:spcAft>
                <a:spcPts val="0"/>
              </a:spcAft>
              <a:buClr>
                <a:schemeClr val="dk1"/>
              </a:buClr>
              <a:buSzPts val="2200"/>
              <a:buChar char="•"/>
              <a:defRPr>
                <a:latin typeface="Arial"/>
                <a:ea typeface="Arial"/>
                <a:cs typeface="Arial"/>
                <a:sym typeface="Arial"/>
              </a:defRPr>
            </a:lvl1pPr>
            <a:lvl2pPr indent="-342900" lvl="1" marL="914400" algn="l">
              <a:lnSpc>
                <a:spcPct val="90000"/>
              </a:lnSpc>
              <a:spcBef>
                <a:spcPts val="400"/>
              </a:spcBef>
              <a:spcAft>
                <a:spcPts val="0"/>
              </a:spcAft>
              <a:buClr>
                <a:schemeClr val="dk1"/>
              </a:buClr>
              <a:buSzPts val="1800"/>
              <a:buChar char="•"/>
              <a:defRPr>
                <a:latin typeface="Arial"/>
                <a:ea typeface="Arial"/>
                <a:cs typeface="Arial"/>
                <a:sym typeface="Arial"/>
              </a:defRPr>
            </a:lvl2pPr>
            <a:lvl3pPr indent="-342900" lvl="2" marL="1371600" algn="l">
              <a:lnSpc>
                <a:spcPct val="90000"/>
              </a:lnSpc>
              <a:spcBef>
                <a:spcPts val="400"/>
              </a:spcBef>
              <a:spcAft>
                <a:spcPts val="0"/>
              </a:spcAft>
              <a:buClr>
                <a:schemeClr val="dk1"/>
              </a:buClr>
              <a:buSzPts val="1800"/>
              <a:buChar char="–"/>
              <a:defRPr>
                <a:latin typeface="Arial"/>
                <a:ea typeface="Arial"/>
                <a:cs typeface="Arial"/>
                <a:sym typeface="Arial"/>
              </a:defRPr>
            </a:lvl3pPr>
            <a:lvl4pPr indent="-330200" lvl="3" marL="1828800" algn="l">
              <a:lnSpc>
                <a:spcPct val="90000"/>
              </a:lnSpc>
              <a:spcBef>
                <a:spcPts val="400"/>
              </a:spcBef>
              <a:spcAft>
                <a:spcPts val="0"/>
              </a:spcAft>
              <a:buClr>
                <a:schemeClr val="dk1"/>
              </a:buClr>
              <a:buSzPts val="1600"/>
              <a:buChar char="–"/>
              <a:defRPr>
                <a:latin typeface="Arial"/>
                <a:ea typeface="Arial"/>
                <a:cs typeface="Arial"/>
                <a:sym typeface="Arial"/>
              </a:defRPr>
            </a:lvl4pPr>
            <a:lvl5pPr indent="-330200" lvl="4" marL="2286000" algn="l">
              <a:lnSpc>
                <a:spcPct val="90000"/>
              </a:lnSpc>
              <a:spcBef>
                <a:spcPts val="400"/>
              </a:spcBef>
              <a:spcAft>
                <a:spcPts val="0"/>
              </a:spcAft>
              <a:buClr>
                <a:schemeClr val="dk1"/>
              </a:buClr>
              <a:buSzPts val="1600"/>
              <a:buChar char="–"/>
              <a:defRPr>
                <a:latin typeface="Arial"/>
                <a:ea typeface="Arial"/>
                <a:cs typeface="Arial"/>
                <a:sym typeface="Aria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600"/>
              </a:spcBef>
              <a:spcAft>
                <a:spcPts val="0"/>
              </a:spcAft>
              <a:buClr>
                <a:schemeClr val="dk1"/>
              </a:buClr>
              <a:buSzPts val="1800"/>
              <a:buChar char="–"/>
              <a:defRPr/>
            </a:lvl7pPr>
            <a:lvl8pPr indent="-342900" lvl="7" marL="3657600" algn="l">
              <a:lnSpc>
                <a:spcPct val="90000"/>
              </a:lnSpc>
              <a:spcBef>
                <a:spcPts val="600"/>
              </a:spcBef>
              <a:spcAft>
                <a:spcPts val="0"/>
              </a:spcAft>
              <a:buClr>
                <a:schemeClr val="dk1"/>
              </a:buClr>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186" name="Google Shape;186;p30"/>
          <p:cNvSpPr txBox="1"/>
          <p:nvPr>
            <p:ph idx="2" type="body"/>
          </p:nvPr>
        </p:nvSpPr>
        <p:spPr>
          <a:xfrm>
            <a:off x="8048832" y="1365166"/>
            <a:ext cx="3726000" cy="381000"/>
          </a:xfrm>
          <a:prstGeom prst="rect">
            <a:avLst/>
          </a:prstGeom>
          <a:noFill/>
          <a:ln>
            <a:noFill/>
          </a:ln>
        </p:spPr>
        <p:txBody>
          <a:bodyPr anchorCtr="0" anchor="t" bIns="91425" lIns="91425" spcFirstLastPara="1" rIns="91425" wrap="square" tIns="91425">
            <a:noAutofit/>
          </a:bodyPr>
          <a:lstStyle>
            <a:lvl1pPr indent="-228600" lvl="0" marL="457200" algn="l">
              <a:lnSpc>
                <a:spcPct val="90000"/>
              </a:lnSpc>
              <a:spcBef>
                <a:spcPts val="0"/>
              </a:spcBef>
              <a:spcAft>
                <a:spcPts val="0"/>
              </a:spcAft>
              <a:buClr>
                <a:schemeClr val="dk1"/>
              </a:buClr>
              <a:buSzPts val="2200"/>
              <a:buNone/>
              <a:defRPr b="1" sz="2200">
                <a:latin typeface="Arial"/>
                <a:ea typeface="Arial"/>
                <a:cs typeface="Arial"/>
                <a:sym typeface="Arial"/>
              </a:defRPr>
            </a:lvl1pPr>
            <a:lvl2pPr indent="-228600" lvl="1" marL="914400" algn="l">
              <a:lnSpc>
                <a:spcPct val="90000"/>
              </a:lnSpc>
              <a:spcBef>
                <a:spcPts val="0"/>
              </a:spcBef>
              <a:spcAft>
                <a:spcPts val="0"/>
              </a:spcAft>
              <a:buClr>
                <a:schemeClr val="dk1"/>
              </a:buClr>
              <a:buSzPts val="2160"/>
              <a:buNone/>
              <a:defRPr sz="2400"/>
            </a:lvl2pPr>
            <a:lvl3pPr indent="-228600" lvl="2" marL="1371600" algn="l">
              <a:lnSpc>
                <a:spcPct val="90000"/>
              </a:lnSpc>
              <a:spcBef>
                <a:spcPts val="0"/>
              </a:spcBef>
              <a:spcAft>
                <a:spcPts val="0"/>
              </a:spcAft>
              <a:buClr>
                <a:schemeClr val="dk1"/>
              </a:buClr>
              <a:buSzPts val="2400"/>
              <a:buNone/>
              <a:defRPr sz="2400"/>
            </a:lvl3pPr>
            <a:lvl4pPr indent="-228600" lvl="3" marL="1828800" algn="l">
              <a:lnSpc>
                <a:spcPct val="90000"/>
              </a:lnSpc>
              <a:spcBef>
                <a:spcPts val="0"/>
              </a:spcBef>
              <a:spcAft>
                <a:spcPts val="0"/>
              </a:spcAft>
              <a:buClr>
                <a:schemeClr val="dk1"/>
              </a:buClr>
              <a:buSzPts val="2400"/>
              <a:buNone/>
              <a:defRPr sz="2400"/>
            </a:lvl4pPr>
            <a:lvl5pPr indent="-228600" lvl="4" marL="2286000" algn="l">
              <a:lnSpc>
                <a:spcPct val="90000"/>
              </a:lnSpc>
              <a:spcBef>
                <a:spcPts val="0"/>
              </a:spcBef>
              <a:spcAft>
                <a:spcPts val="0"/>
              </a:spcAft>
              <a:buClr>
                <a:schemeClr val="dk1"/>
              </a:buClr>
              <a:buSzPts val="2400"/>
              <a:buNone/>
              <a:defRPr sz="2400"/>
            </a:lvl5pPr>
            <a:lvl6pPr indent="-228600" lvl="5" marL="2743200" algn="l">
              <a:lnSpc>
                <a:spcPct val="90000"/>
              </a:lnSpc>
              <a:spcBef>
                <a:spcPts val="0"/>
              </a:spcBef>
              <a:spcAft>
                <a:spcPts val="0"/>
              </a:spcAft>
              <a:buClr>
                <a:schemeClr val="dk1"/>
              </a:buClr>
              <a:buSzPts val="2400"/>
              <a:buNone/>
              <a:defRPr sz="2400"/>
            </a:lvl6pPr>
            <a:lvl7pPr indent="-228600" lvl="6" marL="3200400" algn="l">
              <a:lnSpc>
                <a:spcPct val="90000"/>
              </a:lnSpc>
              <a:spcBef>
                <a:spcPts val="0"/>
              </a:spcBef>
              <a:spcAft>
                <a:spcPts val="0"/>
              </a:spcAft>
              <a:buClr>
                <a:schemeClr val="dk1"/>
              </a:buClr>
              <a:buSzPts val="2400"/>
              <a:buNone/>
              <a:defRPr sz="2400"/>
            </a:lvl7pPr>
            <a:lvl8pPr indent="-228600" lvl="7" marL="3657600" algn="l">
              <a:lnSpc>
                <a:spcPct val="90000"/>
              </a:lnSpc>
              <a:spcBef>
                <a:spcPts val="0"/>
              </a:spcBef>
              <a:spcAft>
                <a:spcPts val="0"/>
              </a:spcAft>
              <a:buClr>
                <a:schemeClr val="dk1"/>
              </a:buClr>
              <a:buSzPts val="2400"/>
              <a:buNone/>
              <a:defRPr sz="2400"/>
            </a:lvl8pPr>
            <a:lvl9pPr indent="-228600" lvl="8" marL="4114800" algn="l">
              <a:lnSpc>
                <a:spcPct val="90000"/>
              </a:lnSpc>
              <a:spcBef>
                <a:spcPts val="0"/>
              </a:spcBef>
              <a:spcAft>
                <a:spcPts val="0"/>
              </a:spcAft>
              <a:buClr>
                <a:schemeClr val="dk1"/>
              </a:buClr>
              <a:buSzPts val="2400"/>
              <a:buNone/>
              <a:defRPr sz="2400"/>
            </a:lvl9pPr>
          </a:lstStyle>
          <a:p/>
        </p:txBody>
      </p:sp>
      <p:sp>
        <p:nvSpPr>
          <p:cNvPr id="187" name="Google Shape;187;p30"/>
          <p:cNvSpPr txBox="1"/>
          <p:nvPr>
            <p:ph idx="3" type="body"/>
          </p:nvPr>
        </p:nvSpPr>
        <p:spPr>
          <a:xfrm>
            <a:off x="4265611" y="1747514"/>
            <a:ext cx="3628710" cy="4352042"/>
          </a:xfrm>
          <a:prstGeom prst="rect">
            <a:avLst/>
          </a:prstGeom>
          <a:noFill/>
          <a:ln>
            <a:noFill/>
          </a:ln>
        </p:spPr>
        <p:txBody>
          <a:bodyPr anchorCtr="0" anchor="t" bIns="91425" lIns="0" spcFirstLastPara="1" rIns="0" wrap="square" tIns="91425">
            <a:normAutofit/>
          </a:bodyPr>
          <a:lstStyle>
            <a:lvl1pPr indent="-368300" lvl="0" marL="457200" algn="l">
              <a:lnSpc>
                <a:spcPct val="90000"/>
              </a:lnSpc>
              <a:spcBef>
                <a:spcPts val="400"/>
              </a:spcBef>
              <a:spcAft>
                <a:spcPts val="0"/>
              </a:spcAft>
              <a:buClr>
                <a:schemeClr val="dk1"/>
              </a:buClr>
              <a:buSzPts val="2200"/>
              <a:buChar char="•"/>
              <a:defRPr>
                <a:latin typeface="Arial"/>
                <a:ea typeface="Arial"/>
                <a:cs typeface="Arial"/>
                <a:sym typeface="Arial"/>
              </a:defRPr>
            </a:lvl1pPr>
            <a:lvl2pPr indent="-342900" lvl="1" marL="914400" algn="l">
              <a:lnSpc>
                <a:spcPct val="90000"/>
              </a:lnSpc>
              <a:spcBef>
                <a:spcPts val="400"/>
              </a:spcBef>
              <a:spcAft>
                <a:spcPts val="0"/>
              </a:spcAft>
              <a:buClr>
                <a:schemeClr val="dk1"/>
              </a:buClr>
              <a:buSzPts val="1800"/>
              <a:buChar char="•"/>
              <a:defRPr>
                <a:latin typeface="Arial"/>
                <a:ea typeface="Arial"/>
                <a:cs typeface="Arial"/>
                <a:sym typeface="Arial"/>
              </a:defRPr>
            </a:lvl2pPr>
            <a:lvl3pPr indent="-342900" lvl="2" marL="1371600" algn="l">
              <a:lnSpc>
                <a:spcPct val="90000"/>
              </a:lnSpc>
              <a:spcBef>
                <a:spcPts val="400"/>
              </a:spcBef>
              <a:spcAft>
                <a:spcPts val="0"/>
              </a:spcAft>
              <a:buClr>
                <a:schemeClr val="dk1"/>
              </a:buClr>
              <a:buSzPts val="1800"/>
              <a:buChar char="–"/>
              <a:defRPr>
                <a:latin typeface="Arial"/>
                <a:ea typeface="Arial"/>
                <a:cs typeface="Arial"/>
                <a:sym typeface="Arial"/>
              </a:defRPr>
            </a:lvl3pPr>
            <a:lvl4pPr indent="-330200" lvl="3" marL="1828800" algn="l">
              <a:lnSpc>
                <a:spcPct val="90000"/>
              </a:lnSpc>
              <a:spcBef>
                <a:spcPts val="400"/>
              </a:spcBef>
              <a:spcAft>
                <a:spcPts val="0"/>
              </a:spcAft>
              <a:buClr>
                <a:schemeClr val="dk1"/>
              </a:buClr>
              <a:buSzPts val="1600"/>
              <a:buChar char="–"/>
              <a:defRPr>
                <a:latin typeface="Arial"/>
                <a:ea typeface="Arial"/>
                <a:cs typeface="Arial"/>
                <a:sym typeface="Arial"/>
              </a:defRPr>
            </a:lvl4pPr>
            <a:lvl5pPr indent="-330200" lvl="4" marL="2286000" algn="l">
              <a:lnSpc>
                <a:spcPct val="90000"/>
              </a:lnSpc>
              <a:spcBef>
                <a:spcPts val="400"/>
              </a:spcBef>
              <a:spcAft>
                <a:spcPts val="0"/>
              </a:spcAft>
              <a:buClr>
                <a:schemeClr val="dk1"/>
              </a:buClr>
              <a:buSzPts val="1600"/>
              <a:buChar char="–"/>
              <a:defRPr>
                <a:latin typeface="Arial"/>
                <a:ea typeface="Arial"/>
                <a:cs typeface="Arial"/>
                <a:sym typeface="Aria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600"/>
              </a:spcBef>
              <a:spcAft>
                <a:spcPts val="0"/>
              </a:spcAft>
              <a:buClr>
                <a:schemeClr val="dk1"/>
              </a:buClr>
              <a:buSzPts val="1800"/>
              <a:buChar char="–"/>
              <a:defRPr/>
            </a:lvl7pPr>
            <a:lvl8pPr indent="-342900" lvl="7" marL="3657600" algn="l">
              <a:lnSpc>
                <a:spcPct val="90000"/>
              </a:lnSpc>
              <a:spcBef>
                <a:spcPts val="600"/>
              </a:spcBef>
              <a:spcAft>
                <a:spcPts val="0"/>
              </a:spcAft>
              <a:buClr>
                <a:schemeClr val="dk1"/>
              </a:buClr>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188" name="Google Shape;188;p30"/>
          <p:cNvSpPr txBox="1"/>
          <p:nvPr>
            <p:ph idx="4" type="body"/>
          </p:nvPr>
        </p:nvSpPr>
        <p:spPr>
          <a:xfrm>
            <a:off x="4168321" y="1365166"/>
            <a:ext cx="3726000" cy="381000"/>
          </a:xfrm>
          <a:prstGeom prst="rect">
            <a:avLst/>
          </a:prstGeom>
          <a:noFill/>
          <a:ln>
            <a:noFill/>
          </a:ln>
        </p:spPr>
        <p:txBody>
          <a:bodyPr anchorCtr="0" anchor="t" bIns="91425" lIns="91425" spcFirstLastPara="1" rIns="91425" wrap="square" tIns="91425">
            <a:noAutofit/>
          </a:bodyPr>
          <a:lstStyle>
            <a:lvl1pPr indent="-228600" lvl="0" marL="457200" algn="l">
              <a:lnSpc>
                <a:spcPct val="90000"/>
              </a:lnSpc>
              <a:spcBef>
                <a:spcPts val="0"/>
              </a:spcBef>
              <a:spcAft>
                <a:spcPts val="0"/>
              </a:spcAft>
              <a:buClr>
                <a:schemeClr val="dk1"/>
              </a:buClr>
              <a:buSzPts val="2200"/>
              <a:buNone/>
              <a:defRPr b="1" sz="2200">
                <a:latin typeface="Arial"/>
                <a:ea typeface="Arial"/>
                <a:cs typeface="Arial"/>
                <a:sym typeface="Arial"/>
              </a:defRPr>
            </a:lvl1pPr>
            <a:lvl2pPr indent="-228600" lvl="1" marL="914400" algn="l">
              <a:lnSpc>
                <a:spcPct val="90000"/>
              </a:lnSpc>
              <a:spcBef>
                <a:spcPts val="0"/>
              </a:spcBef>
              <a:spcAft>
                <a:spcPts val="0"/>
              </a:spcAft>
              <a:buClr>
                <a:schemeClr val="dk1"/>
              </a:buClr>
              <a:buSzPts val="2160"/>
              <a:buNone/>
              <a:defRPr sz="2400"/>
            </a:lvl2pPr>
            <a:lvl3pPr indent="-228600" lvl="2" marL="1371600" algn="l">
              <a:lnSpc>
                <a:spcPct val="90000"/>
              </a:lnSpc>
              <a:spcBef>
                <a:spcPts val="0"/>
              </a:spcBef>
              <a:spcAft>
                <a:spcPts val="0"/>
              </a:spcAft>
              <a:buClr>
                <a:schemeClr val="dk1"/>
              </a:buClr>
              <a:buSzPts val="2400"/>
              <a:buNone/>
              <a:defRPr sz="2400"/>
            </a:lvl3pPr>
            <a:lvl4pPr indent="-228600" lvl="3" marL="1828800" algn="l">
              <a:lnSpc>
                <a:spcPct val="90000"/>
              </a:lnSpc>
              <a:spcBef>
                <a:spcPts val="0"/>
              </a:spcBef>
              <a:spcAft>
                <a:spcPts val="0"/>
              </a:spcAft>
              <a:buClr>
                <a:schemeClr val="dk1"/>
              </a:buClr>
              <a:buSzPts val="2400"/>
              <a:buNone/>
              <a:defRPr sz="2400"/>
            </a:lvl4pPr>
            <a:lvl5pPr indent="-228600" lvl="4" marL="2286000" algn="l">
              <a:lnSpc>
                <a:spcPct val="90000"/>
              </a:lnSpc>
              <a:spcBef>
                <a:spcPts val="0"/>
              </a:spcBef>
              <a:spcAft>
                <a:spcPts val="0"/>
              </a:spcAft>
              <a:buClr>
                <a:schemeClr val="dk1"/>
              </a:buClr>
              <a:buSzPts val="2400"/>
              <a:buNone/>
              <a:defRPr sz="2400"/>
            </a:lvl5pPr>
            <a:lvl6pPr indent="-228600" lvl="5" marL="2743200" algn="l">
              <a:lnSpc>
                <a:spcPct val="90000"/>
              </a:lnSpc>
              <a:spcBef>
                <a:spcPts val="0"/>
              </a:spcBef>
              <a:spcAft>
                <a:spcPts val="0"/>
              </a:spcAft>
              <a:buClr>
                <a:schemeClr val="dk1"/>
              </a:buClr>
              <a:buSzPts val="2400"/>
              <a:buNone/>
              <a:defRPr sz="2400"/>
            </a:lvl6pPr>
            <a:lvl7pPr indent="-228600" lvl="6" marL="3200400" algn="l">
              <a:lnSpc>
                <a:spcPct val="90000"/>
              </a:lnSpc>
              <a:spcBef>
                <a:spcPts val="0"/>
              </a:spcBef>
              <a:spcAft>
                <a:spcPts val="0"/>
              </a:spcAft>
              <a:buClr>
                <a:schemeClr val="dk1"/>
              </a:buClr>
              <a:buSzPts val="2400"/>
              <a:buNone/>
              <a:defRPr sz="2400"/>
            </a:lvl7pPr>
            <a:lvl8pPr indent="-228600" lvl="7" marL="3657600" algn="l">
              <a:lnSpc>
                <a:spcPct val="90000"/>
              </a:lnSpc>
              <a:spcBef>
                <a:spcPts val="0"/>
              </a:spcBef>
              <a:spcAft>
                <a:spcPts val="0"/>
              </a:spcAft>
              <a:buClr>
                <a:schemeClr val="dk1"/>
              </a:buClr>
              <a:buSzPts val="2400"/>
              <a:buNone/>
              <a:defRPr sz="2400"/>
            </a:lvl8pPr>
            <a:lvl9pPr indent="-228600" lvl="8" marL="4114800" algn="l">
              <a:lnSpc>
                <a:spcPct val="90000"/>
              </a:lnSpc>
              <a:spcBef>
                <a:spcPts val="0"/>
              </a:spcBef>
              <a:spcAft>
                <a:spcPts val="0"/>
              </a:spcAft>
              <a:buClr>
                <a:schemeClr val="dk1"/>
              </a:buClr>
              <a:buSzPts val="2400"/>
              <a:buNone/>
              <a:defRPr sz="2400"/>
            </a:lvl9pPr>
          </a:lstStyle>
          <a:p/>
        </p:txBody>
      </p:sp>
      <p:sp>
        <p:nvSpPr>
          <p:cNvPr id="189" name="Google Shape;189;p30"/>
          <p:cNvSpPr txBox="1"/>
          <p:nvPr>
            <p:ph idx="5" type="body"/>
          </p:nvPr>
        </p:nvSpPr>
        <p:spPr>
          <a:xfrm>
            <a:off x="385100" y="1747514"/>
            <a:ext cx="3628710" cy="4352042"/>
          </a:xfrm>
          <a:prstGeom prst="rect">
            <a:avLst/>
          </a:prstGeom>
          <a:noFill/>
          <a:ln>
            <a:noFill/>
          </a:ln>
        </p:spPr>
        <p:txBody>
          <a:bodyPr anchorCtr="0" anchor="t" bIns="91425" lIns="0" spcFirstLastPara="1" rIns="0" wrap="square" tIns="91425">
            <a:normAutofit/>
          </a:bodyPr>
          <a:lstStyle>
            <a:lvl1pPr indent="-368300" lvl="0" marL="457200" algn="l">
              <a:lnSpc>
                <a:spcPct val="90000"/>
              </a:lnSpc>
              <a:spcBef>
                <a:spcPts val="400"/>
              </a:spcBef>
              <a:spcAft>
                <a:spcPts val="0"/>
              </a:spcAft>
              <a:buClr>
                <a:schemeClr val="dk1"/>
              </a:buClr>
              <a:buSzPts val="2200"/>
              <a:buChar char="•"/>
              <a:defRPr>
                <a:latin typeface="Arial"/>
                <a:ea typeface="Arial"/>
                <a:cs typeface="Arial"/>
                <a:sym typeface="Arial"/>
              </a:defRPr>
            </a:lvl1pPr>
            <a:lvl2pPr indent="-342900" lvl="1" marL="914400" algn="l">
              <a:lnSpc>
                <a:spcPct val="90000"/>
              </a:lnSpc>
              <a:spcBef>
                <a:spcPts val="400"/>
              </a:spcBef>
              <a:spcAft>
                <a:spcPts val="0"/>
              </a:spcAft>
              <a:buClr>
                <a:schemeClr val="dk1"/>
              </a:buClr>
              <a:buSzPts val="1800"/>
              <a:buChar char="•"/>
              <a:defRPr>
                <a:latin typeface="Arial"/>
                <a:ea typeface="Arial"/>
                <a:cs typeface="Arial"/>
                <a:sym typeface="Arial"/>
              </a:defRPr>
            </a:lvl2pPr>
            <a:lvl3pPr indent="-342900" lvl="2" marL="1371600" algn="l">
              <a:lnSpc>
                <a:spcPct val="90000"/>
              </a:lnSpc>
              <a:spcBef>
                <a:spcPts val="400"/>
              </a:spcBef>
              <a:spcAft>
                <a:spcPts val="0"/>
              </a:spcAft>
              <a:buClr>
                <a:schemeClr val="dk1"/>
              </a:buClr>
              <a:buSzPts val="1800"/>
              <a:buChar char="–"/>
              <a:defRPr>
                <a:latin typeface="Arial"/>
                <a:ea typeface="Arial"/>
                <a:cs typeface="Arial"/>
                <a:sym typeface="Arial"/>
              </a:defRPr>
            </a:lvl3pPr>
            <a:lvl4pPr indent="-330200" lvl="3" marL="1828800" algn="l">
              <a:lnSpc>
                <a:spcPct val="90000"/>
              </a:lnSpc>
              <a:spcBef>
                <a:spcPts val="400"/>
              </a:spcBef>
              <a:spcAft>
                <a:spcPts val="0"/>
              </a:spcAft>
              <a:buClr>
                <a:schemeClr val="dk1"/>
              </a:buClr>
              <a:buSzPts val="1600"/>
              <a:buChar char="–"/>
              <a:defRPr>
                <a:latin typeface="Arial"/>
                <a:ea typeface="Arial"/>
                <a:cs typeface="Arial"/>
                <a:sym typeface="Arial"/>
              </a:defRPr>
            </a:lvl4pPr>
            <a:lvl5pPr indent="-330200" lvl="4" marL="2286000" algn="l">
              <a:lnSpc>
                <a:spcPct val="90000"/>
              </a:lnSpc>
              <a:spcBef>
                <a:spcPts val="400"/>
              </a:spcBef>
              <a:spcAft>
                <a:spcPts val="0"/>
              </a:spcAft>
              <a:buClr>
                <a:schemeClr val="dk1"/>
              </a:buClr>
              <a:buSzPts val="1600"/>
              <a:buChar char="–"/>
              <a:defRPr>
                <a:latin typeface="Arial"/>
                <a:ea typeface="Arial"/>
                <a:cs typeface="Arial"/>
                <a:sym typeface="Aria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600"/>
              </a:spcBef>
              <a:spcAft>
                <a:spcPts val="0"/>
              </a:spcAft>
              <a:buClr>
                <a:schemeClr val="dk1"/>
              </a:buClr>
              <a:buSzPts val="1800"/>
              <a:buChar char="–"/>
              <a:defRPr/>
            </a:lvl7pPr>
            <a:lvl8pPr indent="-342900" lvl="7" marL="3657600" algn="l">
              <a:lnSpc>
                <a:spcPct val="90000"/>
              </a:lnSpc>
              <a:spcBef>
                <a:spcPts val="600"/>
              </a:spcBef>
              <a:spcAft>
                <a:spcPts val="0"/>
              </a:spcAft>
              <a:buClr>
                <a:schemeClr val="dk1"/>
              </a:buClr>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190" name="Google Shape;190;p30"/>
          <p:cNvSpPr txBox="1"/>
          <p:nvPr>
            <p:ph idx="6" type="body"/>
          </p:nvPr>
        </p:nvSpPr>
        <p:spPr>
          <a:xfrm>
            <a:off x="287427" y="1365166"/>
            <a:ext cx="3726383" cy="381000"/>
          </a:xfrm>
          <a:prstGeom prst="rect">
            <a:avLst/>
          </a:prstGeom>
          <a:noFill/>
          <a:ln>
            <a:noFill/>
          </a:ln>
        </p:spPr>
        <p:txBody>
          <a:bodyPr anchorCtr="0" anchor="t" bIns="91425" lIns="91425" spcFirstLastPara="1" rIns="91425" wrap="square" tIns="91425">
            <a:noAutofit/>
          </a:bodyPr>
          <a:lstStyle>
            <a:lvl1pPr indent="-228600" lvl="0" marL="457200" algn="l">
              <a:lnSpc>
                <a:spcPct val="90000"/>
              </a:lnSpc>
              <a:spcBef>
                <a:spcPts val="0"/>
              </a:spcBef>
              <a:spcAft>
                <a:spcPts val="0"/>
              </a:spcAft>
              <a:buClr>
                <a:schemeClr val="dk1"/>
              </a:buClr>
              <a:buSzPts val="2200"/>
              <a:buNone/>
              <a:defRPr b="1" sz="2200">
                <a:latin typeface="Arial"/>
                <a:ea typeface="Arial"/>
                <a:cs typeface="Arial"/>
                <a:sym typeface="Arial"/>
              </a:defRPr>
            </a:lvl1pPr>
            <a:lvl2pPr indent="-228600" lvl="1" marL="914400" algn="l">
              <a:lnSpc>
                <a:spcPct val="90000"/>
              </a:lnSpc>
              <a:spcBef>
                <a:spcPts val="0"/>
              </a:spcBef>
              <a:spcAft>
                <a:spcPts val="0"/>
              </a:spcAft>
              <a:buClr>
                <a:schemeClr val="dk1"/>
              </a:buClr>
              <a:buSzPts val="2160"/>
              <a:buNone/>
              <a:defRPr sz="2400"/>
            </a:lvl2pPr>
            <a:lvl3pPr indent="-228600" lvl="2" marL="1371600" algn="l">
              <a:lnSpc>
                <a:spcPct val="90000"/>
              </a:lnSpc>
              <a:spcBef>
                <a:spcPts val="0"/>
              </a:spcBef>
              <a:spcAft>
                <a:spcPts val="0"/>
              </a:spcAft>
              <a:buClr>
                <a:schemeClr val="dk1"/>
              </a:buClr>
              <a:buSzPts val="2400"/>
              <a:buNone/>
              <a:defRPr sz="2400"/>
            </a:lvl3pPr>
            <a:lvl4pPr indent="-228600" lvl="3" marL="1828800" algn="l">
              <a:lnSpc>
                <a:spcPct val="90000"/>
              </a:lnSpc>
              <a:spcBef>
                <a:spcPts val="0"/>
              </a:spcBef>
              <a:spcAft>
                <a:spcPts val="0"/>
              </a:spcAft>
              <a:buClr>
                <a:schemeClr val="dk1"/>
              </a:buClr>
              <a:buSzPts val="2400"/>
              <a:buNone/>
              <a:defRPr sz="2400"/>
            </a:lvl4pPr>
            <a:lvl5pPr indent="-228600" lvl="4" marL="2286000" algn="l">
              <a:lnSpc>
                <a:spcPct val="90000"/>
              </a:lnSpc>
              <a:spcBef>
                <a:spcPts val="0"/>
              </a:spcBef>
              <a:spcAft>
                <a:spcPts val="0"/>
              </a:spcAft>
              <a:buClr>
                <a:schemeClr val="dk1"/>
              </a:buClr>
              <a:buSzPts val="2400"/>
              <a:buNone/>
              <a:defRPr sz="2400"/>
            </a:lvl5pPr>
            <a:lvl6pPr indent="-228600" lvl="5" marL="2743200" algn="l">
              <a:lnSpc>
                <a:spcPct val="90000"/>
              </a:lnSpc>
              <a:spcBef>
                <a:spcPts val="0"/>
              </a:spcBef>
              <a:spcAft>
                <a:spcPts val="0"/>
              </a:spcAft>
              <a:buClr>
                <a:schemeClr val="dk1"/>
              </a:buClr>
              <a:buSzPts val="2400"/>
              <a:buNone/>
              <a:defRPr sz="2400"/>
            </a:lvl6pPr>
            <a:lvl7pPr indent="-228600" lvl="6" marL="3200400" algn="l">
              <a:lnSpc>
                <a:spcPct val="90000"/>
              </a:lnSpc>
              <a:spcBef>
                <a:spcPts val="0"/>
              </a:spcBef>
              <a:spcAft>
                <a:spcPts val="0"/>
              </a:spcAft>
              <a:buClr>
                <a:schemeClr val="dk1"/>
              </a:buClr>
              <a:buSzPts val="2400"/>
              <a:buNone/>
              <a:defRPr sz="2400"/>
            </a:lvl7pPr>
            <a:lvl8pPr indent="-228600" lvl="7" marL="3657600" algn="l">
              <a:lnSpc>
                <a:spcPct val="90000"/>
              </a:lnSpc>
              <a:spcBef>
                <a:spcPts val="0"/>
              </a:spcBef>
              <a:spcAft>
                <a:spcPts val="0"/>
              </a:spcAft>
              <a:buClr>
                <a:schemeClr val="dk1"/>
              </a:buClr>
              <a:buSzPts val="2400"/>
              <a:buNone/>
              <a:defRPr sz="2400"/>
            </a:lvl8pPr>
            <a:lvl9pPr indent="-228600" lvl="8" marL="4114800" algn="l">
              <a:lnSpc>
                <a:spcPct val="90000"/>
              </a:lnSpc>
              <a:spcBef>
                <a:spcPts val="0"/>
              </a:spcBef>
              <a:spcAft>
                <a:spcPts val="0"/>
              </a:spcAft>
              <a:buClr>
                <a:schemeClr val="dk1"/>
              </a:buClr>
              <a:buSzPts val="2400"/>
              <a:buNone/>
              <a:defRPr sz="2400"/>
            </a:lvl9pPr>
          </a:lstStyle>
          <a:p/>
        </p:txBody>
      </p:sp>
      <p:sp>
        <p:nvSpPr>
          <p:cNvPr id="191" name="Google Shape;191;p30"/>
          <p:cNvSpPr/>
          <p:nvPr/>
        </p:nvSpPr>
        <p:spPr>
          <a:xfrm>
            <a:off x="385100" y="1189495"/>
            <a:ext cx="685711" cy="54864"/>
          </a:xfrm>
          <a:prstGeom prst="rect">
            <a:avLst/>
          </a:prstGeom>
          <a:solidFill>
            <a:srgbClr val="01A98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150">
              <a:solidFill>
                <a:srgbClr val="FFFFFF"/>
              </a:solidFill>
              <a:latin typeface="Arial"/>
              <a:ea typeface="Arial"/>
              <a:cs typeface="Arial"/>
              <a:sym typeface="Arial"/>
            </a:endParaRPr>
          </a:p>
        </p:txBody>
      </p:sp>
      <p:sp>
        <p:nvSpPr>
          <p:cNvPr id="192" name="Google Shape;192;p30"/>
          <p:cNvSpPr txBox="1"/>
          <p:nvPr>
            <p:ph idx="7" type="body"/>
          </p:nvPr>
        </p:nvSpPr>
        <p:spPr>
          <a:xfrm>
            <a:off x="281746" y="704332"/>
            <a:ext cx="11498270" cy="381000"/>
          </a:xfrm>
          <a:prstGeom prst="rect">
            <a:avLst/>
          </a:prstGeom>
          <a:noFill/>
          <a:ln>
            <a:noFill/>
          </a:ln>
        </p:spPr>
        <p:txBody>
          <a:bodyPr anchorCtr="0" anchor="ctr" bIns="91425" lIns="91425" spcFirstLastPara="1" rIns="91425" wrap="square" tIns="91425">
            <a:noAutofit/>
          </a:bodyPr>
          <a:lstStyle>
            <a:lvl1pPr indent="-228600" lvl="0" marL="457200" algn="l">
              <a:lnSpc>
                <a:spcPct val="90000"/>
              </a:lnSpc>
              <a:spcBef>
                <a:spcPts val="400"/>
              </a:spcBef>
              <a:spcAft>
                <a:spcPts val="0"/>
              </a:spcAft>
              <a:buClr>
                <a:schemeClr val="dk1"/>
              </a:buClr>
              <a:buSzPts val="2400"/>
              <a:buNone/>
              <a:defRPr sz="2400">
                <a:latin typeface="Arial"/>
                <a:ea typeface="Arial"/>
                <a:cs typeface="Arial"/>
                <a:sym typeface="Arial"/>
              </a:defRPr>
            </a:lvl1pPr>
            <a:lvl2pPr indent="-331469" lvl="1" marL="914400" algn="l">
              <a:lnSpc>
                <a:spcPct val="90000"/>
              </a:lnSpc>
              <a:spcBef>
                <a:spcPts val="400"/>
              </a:spcBef>
              <a:spcAft>
                <a:spcPts val="0"/>
              </a:spcAft>
              <a:buClr>
                <a:schemeClr val="dk1"/>
              </a:buClr>
              <a:buSzPts val="1620"/>
              <a:buChar char="•"/>
              <a:defRPr/>
            </a:lvl2pPr>
            <a:lvl3pPr indent="-342900" lvl="2" marL="1371600" algn="l">
              <a:lnSpc>
                <a:spcPct val="90000"/>
              </a:lnSpc>
              <a:spcBef>
                <a:spcPts val="400"/>
              </a:spcBef>
              <a:spcAft>
                <a:spcPts val="0"/>
              </a:spcAft>
              <a:buClr>
                <a:schemeClr val="dk1"/>
              </a:buClr>
              <a:buSzPts val="1800"/>
              <a:buChar char="–"/>
              <a:defRPr/>
            </a:lvl3pPr>
            <a:lvl4pPr indent="-342900" lvl="3" marL="1828800" algn="l">
              <a:lnSpc>
                <a:spcPct val="90000"/>
              </a:lnSpc>
              <a:spcBef>
                <a:spcPts val="400"/>
              </a:spcBef>
              <a:spcAft>
                <a:spcPts val="0"/>
              </a:spcAft>
              <a:buClr>
                <a:schemeClr val="dk1"/>
              </a:buClr>
              <a:buSzPts val="1800"/>
              <a:buChar char="–"/>
              <a:defRPr/>
            </a:lvl4pPr>
            <a:lvl5pPr indent="-342900" lvl="4" marL="2286000" algn="l">
              <a:lnSpc>
                <a:spcPct val="90000"/>
              </a:lnSpc>
              <a:spcBef>
                <a:spcPts val="400"/>
              </a:spcBef>
              <a:spcAft>
                <a:spcPts val="0"/>
              </a:spcAft>
              <a:buClr>
                <a:schemeClr val="dk1"/>
              </a:buClr>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600"/>
              </a:spcBef>
              <a:spcAft>
                <a:spcPts val="0"/>
              </a:spcAft>
              <a:buClr>
                <a:schemeClr val="dk1"/>
              </a:buClr>
              <a:buSzPts val="1800"/>
              <a:buChar char="–"/>
              <a:defRPr/>
            </a:lvl7pPr>
            <a:lvl8pPr indent="-342900" lvl="7" marL="3657600" algn="l">
              <a:lnSpc>
                <a:spcPct val="90000"/>
              </a:lnSpc>
              <a:spcBef>
                <a:spcPts val="600"/>
              </a:spcBef>
              <a:spcAft>
                <a:spcPts val="0"/>
              </a:spcAft>
              <a:buClr>
                <a:schemeClr val="dk1"/>
              </a:buClr>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193" name="Google Shape;193;p30"/>
          <p:cNvSpPr txBox="1"/>
          <p:nvPr>
            <p:ph type="title"/>
          </p:nvPr>
        </p:nvSpPr>
        <p:spPr>
          <a:xfrm>
            <a:off x="285743" y="391852"/>
            <a:ext cx="11498270" cy="401362"/>
          </a:xfrm>
          <a:prstGeom prst="rect">
            <a:avLst/>
          </a:prstGeom>
          <a:noFill/>
          <a:ln>
            <a:noFill/>
          </a:ln>
        </p:spPr>
        <p:txBody>
          <a:bodyPr anchorCtr="0" anchor="ctr" bIns="91425" lIns="91425" spcFirstLastPara="1" rIns="91425" wrap="square" tIns="91425">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4" name="Google Shape;194;p30"/>
          <p:cNvSpPr txBox="1"/>
          <p:nvPr>
            <p:ph idx="12" type="sldNum"/>
          </p:nvPr>
        </p:nvSpPr>
        <p:spPr>
          <a:xfrm>
            <a:off x="11202856" y="6301811"/>
            <a:ext cx="684344" cy="365125"/>
          </a:xfrm>
          <a:prstGeom prst="rect">
            <a:avLst/>
          </a:prstGeom>
          <a:noFill/>
          <a:ln>
            <a:noFill/>
          </a:ln>
        </p:spPr>
        <p:txBody>
          <a:bodyPr anchorCtr="0" anchor="ctr" bIns="45700" lIns="91425" spcFirstLastPara="1" rIns="91425" wrap="square" tIns="45700">
            <a:noAutofit/>
          </a:bodyPr>
          <a:lstStyle>
            <a:lvl1pPr indent="-53299" lvl="0" marL="205699" algn="l">
              <a:lnSpc>
                <a:spcPct val="90000"/>
              </a:lnSpc>
              <a:spcBef>
                <a:spcPts val="0"/>
              </a:spcBef>
              <a:buClr>
                <a:schemeClr val="lt2"/>
              </a:buClr>
              <a:buSzPts val="2400"/>
              <a:buFont typeface="Arial"/>
              <a:buNone/>
              <a:defRPr/>
            </a:lvl1pPr>
            <a:lvl2pPr indent="-53299" lvl="1" marL="205699" algn="l">
              <a:lnSpc>
                <a:spcPct val="90000"/>
              </a:lnSpc>
              <a:spcBef>
                <a:spcPts val="0"/>
              </a:spcBef>
              <a:buClr>
                <a:schemeClr val="lt2"/>
              </a:buClr>
              <a:buSzPts val="2400"/>
              <a:buFont typeface="Arial"/>
              <a:buNone/>
              <a:defRPr/>
            </a:lvl2pPr>
            <a:lvl3pPr indent="-53299" lvl="2" marL="205699" algn="l">
              <a:lnSpc>
                <a:spcPct val="90000"/>
              </a:lnSpc>
              <a:spcBef>
                <a:spcPts val="0"/>
              </a:spcBef>
              <a:buClr>
                <a:schemeClr val="lt2"/>
              </a:buClr>
              <a:buSzPts val="2400"/>
              <a:buFont typeface="Arial"/>
              <a:buNone/>
              <a:defRPr/>
            </a:lvl3pPr>
            <a:lvl4pPr indent="-53299" lvl="3" marL="205699" algn="l">
              <a:lnSpc>
                <a:spcPct val="90000"/>
              </a:lnSpc>
              <a:spcBef>
                <a:spcPts val="0"/>
              </a:spcBef>
              <a:buClr>
                <a:schemeClr val="lt2"/>
              </a:buClr>
              <a:buSzPts val="2400"/>
              <a:buFont typeface="Arial"/>
              <a:buNone/>
              <a:defRPr/>
            </a:lvl4pPr>
            <a:lvl5pPr indent="-53299" lvl="4" marL="205699" algn="l">
              <a:lnSpc>
                <a:spcPct val="90000"/>
              </a:lnSpc>
              <a:spcBef>
                <a:spcPts val="0"/>
              </a:spcBef>
              <a:buClr>
                <a:schemeClr val="lt2"/>
              </a:buClr>
              <a:buSzPts val="2400"/>
              <a:buFont typeface="Arial"/>
              <a:buNone/>
              <a:defRPr/>
            </a:lvl5pPr>
            <a:lvl6pPr indent="-53299" lvl="5" marL="205699" algn="l">
              <a:lnSpc>
                <a:spcPct val="90000"/>
              </a:lnSpc>
              <a:spcBef>
                <a:spcPts val="0"/>
              </a:spcBef>
              <a:buClr>
                <a:schemeClr val="lt2"/>
              </a:buClr>
              <a:buSzPts val="2400"/>
              <a:buFont typeface="Arial"/>
              <a:buNone/>
              <a:defRPr/>
            </a:lvl6pPr>
            <a:lvl7pPr indent="-53299" lvl="6" marL="205699" algn="l">
              <a:lnSpc>
                <a:spcPct val="90000"/>
              </a:lnSpc>
              <a:spcBef>
                <a:spcPts val="0"/>
              </a:spcBef>
              <a:buClr>
                <a:schemeClr val="lt2"/>
              </a:buClr>
              <a:buSzPts val="2400"/>
              <a:buFont typeface="Arial"/>
              <a:buNone/>
              <a:defRPr/>
            </a:lvl7pPr>
            <a:lvl8pPr indent="-53299" lvl="7" marL="205699" algn="l">
              <a:lnSpc>
                <a:spcPct val="90000"/>
              </a:lnSpc>
              <a:spcBef>
                <a:spcPts val="0"/>
              </a:spcBef>
              <a:buClr>
                <a:schemeClr val="lt2"/>
              </a:buClr>
              <a:buSzPts val="2400"/>
              <a:buFont typeface="Arial"/>
              <a:buNone/>
              <a:defRPr/>
            </a:lvl8pPr>
            <a:lvl9pPr indent="-53299" lvl="8" marL="205699" algn="l">
              <a:lnSpc>
                <a:spcPct val="90000"/>
              </a:lnSpc>
              <a:spcBef>
                <a:spcPts val="0"/>
              </a:spcBef>
              <a:buClr>
                <a:schemeClr val="lt2"/>
              </a:buClr>
              <a:buSzPts val="2400"/>
              <a:buFont typeface="Arial"/>
              <a:buNone/>
              <a:defRPr/>
            </a:lvl9pPr>
          </a:lstStyle>
          <a:p>
            <a:pPr indent="-205699" lvl="0" marL="205699" rtl="0" algn="l">
              <a:spcBef>
                <a:spcPts val="0"/>
              </a:spcBef>
              <a:spcAft>
                <a:spcPts val="0"/>
              </a:spcAft>
              <a:buClr>
                <a:schemeClr val="lt2"/>
              </a:buClr>
              <a:buSzPts val="2400"/>
              <a:buFont typeface="Arial"/>
              <a:buChar char="●"/>
            </a:pPr>
            <a:fld id="{00000000-1234-1234-1234-123412341234}" type="slidenum">
              <a:rPr lang="en-US"/>
              <a:t>‹#›</a:t>
            </a:fld>
            <a:endParaRPr/>
          </a:p>
        </p:txBody>
      </p:sp>
      <p:sp>
        <p:nvSpPr>
          <p:cNvPr id="195" name="Google Shape;195;p30"/>
          <p:cNvSpPr txBox="1"/>
          <p:nvPr>
            <p:ph idx="11" type="ftr"/>
          </p:nvPr>
        </p:nvSpPr>
        <p:spPr>
          <a:xfrm>
            <a:off x="3721696" y="6129337"/>
            <a:ext cx="7481160" cy="411581"/>
          </a:xfrm>
          <a:prstGeom prst="rect">
            <a:avLst/>
          </a:prstGeom>
          <a:noFill/>
          <a:ln>
            <a:noFill/>
          </a:ln>
        </p:spPr>
        <p:txBody>
          <a:bodyPr anchorCtr="0" anchor="b" bIns="0" lIns="90000" spcFirstLastPara="1" rIns="90000" wrap="square" tIns="0">
            <a:noAutofit/>
          </a:bodyPr>
          <a:lstStyle>
            <a:lvl1pPr lvl="0" algn="r">
              <a:lnSpc>
                <a:spcPct val="9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196" name="Shape 196"/>
        <p:cNvGrpSpPr/>
        <p:nvPr/>
      </p:nvGrpSpPr>
      <p:grpSpPr>
        <a:xfrm>
          <a:off x="0" y="0"/>
          <a:ext cx="0" cy="0"/>
          <a:chOff x="0" y="0"/>
          <a:chExt cx="0" cy="0"/>
        </a:xfrm>
      </p:grpSpPr>
      <p:sp>
        <p:nvSpPr>
          <p:cNvPr id="197" name="Google Shape;197;p31"/>
          <p:cNvSpPr/>
          <p:nvPr/>
        </p:nvSpPr>
        <p:spPr>
          <a:xfrm>
            <a:off x="385100" y="843885"/>
            <a:ext cx="685711" cy="54864"/>
          </a:xfrm>
          <a:prstGeom prst="rect">
            <a:avLst/>
          </a:prstGeom>
          <a:solidFill>
            <a:srgbClr val="01A98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150">
              <a:solidFill>
                <a:srgbClr val="FFFFFF"/>
              </a:solidFill>
              <a:latin typeface="Arial"/>
              <a:ea typeface="Arial"/>
              <a:cs typeface="Arial"/>
              <a:sym typeface="Arial"/>
            </a:endParaRPr>
          </a:p>
        </p:txBody>
      </p:sp>
      <p:sp>
        <p:nvSpPr>
          <p:cNvPr id="198" name="Google Shape;198;p31"/>
          <p:cNvSpPr txBox="1"/>
          <p:nvPr>
            <p:ph type="title"/>
          </p:nvPr>
        </p:nvSpPr>
        <p:spPr>
          <a:xfrm>
            <a:off x="285743" y="391852"/>
            <a:ext cx="11498270" cy="401362"/>
          </a:xfrm>
          <a:prstGeom prst="rect">
            <a:avLst/>
          </a:prstGeom>
          <a:noFill/>
          <a:ln>
            <a:noFill/>
          </a:ln>
        </p:spPr>
        <p:txBody>
          <a:bodyPr anchorCtr="0" anchor="ctr" bIns="91425" lIns="91425" spcFirstLastPara="1" rIns="91425" wrap="square" tIns="91425">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9" name="Google Shape;199;p31"/>
          <p:cNvSpPr txBox="1"/>
          <p:nvPr>
            <p:ph idx="12" type="sldNum"/>
          </p:nvPr>
        </p:nvSpPr>
        <p:spPr>
          <a:xfrm>
            <a:off x="11202856" y="6301811"/>
            <a:ext cx="684344" cy="365125"/>
          </a:xfrm>
          <a:prstGeom prst="rect">
            <a:avLst/>
          </a:prstGeom>
          <a:noFill/>
          <a:ln>
            <a:noFill/>
          </a:ln>
        </p:spPr>
        <p:txBody>
          <a:bodyPr anchorCtr="0" anchor="ctr" bIns="45700" lIns="91425" spcFirstLastPara="1" rIns="91425" wrap="square" tIns="45700">
            <a:noAutofit/>
          </a:bodyPr>
          <a:lstStyle>
            <a:lvl1pPr indent="-53299" lvl="0" marL="205699" algn="l">
              <a:lnSpc>
                <a:spcPct val="90000"/>
              </a:lnSpc>
              <a:spcBef>
                <a:spcPts val="0"/>
              </a:spcBef>
              <a:buClr>
                <a:schemeClr val="lt2"/>
              </a:buClr>
              <a:buSzPts val="2400"/>
              <a:buFont typeface="Arial"/>
              <a:buNone/>
              <a:defRPr/>
            </a:lvl1pPr>
            <a:lvl2pPr indent="-53299" lvl="1" marL="205699" algn="l">
              <a:lnSpc>
                <a:spcPct val="90000"/>
              </a:lnSpc>
              <a:spcBef>
                <a:spcPts val="0"/>
              </a:spcBef>
              <a:buClr>
                <a:schemeClr val="lt2"/>
              </a:buClr>
              <a:buSzPts val="2400"/>
              <a:buFont typeface="Arial"/>
              <a:buNone/>
              <a:defRPr/>
            </a:lvl2pPr>
            <a:lvl3pPr indent="-53299" lvl="2" marL="205699" algn="l">
              <a:lnSpc>
                <a:spcPct val="90000"/>
              </a:lnSpc>
              <a:spcBef>
                <a:spcPts val="0"/>
              </a:spcBef>
              <a:buClr>
                <a:schemeClr val="lt2"/>
              </a:buClr>
              <a:buSzPts val="2400"/>
              <a:buFont typeface="Arial"/>
              <a:buNone/>
              <a:defRPr/>
            </a:lvl3pPr>
            <a:lvl4pPr indent="-53299" lvl="3" marL="205699" algn="l">
              <a:lnSpc>
                <a:spcPct val="90000"/>
              </a:lnSpc>
              <a:spcBef>
                <a:spcPts val="0"/>
              </a:spcBef>
              <a:buClr>
                <a:schemeClr val="lt2"/>
              </a:buClr>
              <a:buSzPts val="2400"/>
              <a:buFont typeface="Arial"/>
              <a:buNone/>
              <a:defRPr/>
            </a:lvl4pPr>
            <a:lvl5pPr indent="-53299" lvl="4" marL="205699" algn="l">
              <a:lnSpc>
                <a:spcPct val="90000"/>
              </a:lnSpc>
              <a:spcBef>
                <a:spcPts val="0"/>
              </a:spcBef>
              <a:buClr>
                <a:schemeClr val="lt2"/>
              </a:buClr>
              <a:buSzPts val="2400"/>
              <a:buFont typeface="Arial"/>
              <a:buNone/>
              <a:defRPr/>
            </a:lvl5pPr>
            <a:lvl6pPr indent="-53299" lvl="5" marL="205699" algn="l">
              <a:lnSpc>
                <a:spcPct val="90000"/>
              </a:lnSpc>
              <a:spcBef>
                <a:spcPts val="0"/>
              </a:spcBef>
              <a:buClr>
                <a:schemeClr val="lt2"/>
              </a:buClr>
              <a:buSzPts val="2400"/>
              <a:buFont typeface="Arial"/>
              <a:buNone/>
              <a:defRPr/>
            </a:lvl6pPr>
            <a:lvl7pPr indent="-53299" lvl="6" marL="205699" algn="l">
              <a:lnSpc>
                <a:spcPct val="90000"/>
              </a:lnSpc>
              <a:spcBef>
                <a:spcPts val="0"/>
              </a:spcBef>
              <a:buClr>
                <a:schemeClr val="lt2"/>
              </a:buClr>
              <a:buSzPts val="2400"/>
              <a:buFont typeface="Arial"/>
              <a:buNone/>
              <a:defRPr/>
            </a:lvl7pPr>
            <a:lvl8pPr indent="-53299" lvl="7" marL="205699" algn="l">
              <a:lnSpc>
                <a:spcPct val="90000"/>
              </a:lnSpc>
              <a:spcBef>
                <a:spcPts val="0"/>
              </a:spcBef>
              <a:buClr>
                <a:schemeClr val="lt2"/>
              </a:buClr>
              <a:buSzPts val="2400"/>
              <a:buFont typeface="Arial"/>
              <a:buNone/>
              <a:defRPr/>
            </a:lvl8pPr>
            <a:lvl9pPr indent="-53299" lvl="8" marL="205699" algn="l">
              <a:lnSpc>
                <a:spcPct val="90000"/>
              </a:lnSpc>
              <a:spcBef>
                <a:spcPts val="0"/>
              </a:spcBef>
              <a:buClr>
                <a:schemeClr val="lt2"/>
              </a:buClr>
              <a:buSzPts val="2400"/>
              <a:buFont typeface="Arial"/>
              <a:buNone/>
              <a:defRPr/>
            </a:lvl9pPr>
          </a:lstStyle>
          <a:p>
            <a:pPr indent="-205699" lvl="0" marL="205699" rtl="0" algn="l">
              <a:spcBef>
                <a:spcPts val="0"/>
              </a:spcBef>
              <a:spcAft>
                <a:spcPts val="0"/>
              </a:spcAft>
              <a:buClr>
                <a:schemeClr val="lt2"/>
              </a:buClr>
              <a:buSzPts val="2400"/>
              <a:buFont typeface="Arial"/>
              <a:buChar char="●"/>
            </a:pPr>
            <a:fld id="{00000000-1234-1234-1234-123412341234}" type="slidenum">
              <a:rPr lang="en-US"/>
              <a:t>‹#›</a:t>
            </a:fld>
            <a:endParaRPr/>
          </a:p>
        </p:txBody>
      </p:sp>
      <p:sp>
        <p:nvSpPr>
          <p:cNvPr id="200" name="Google Shape;200;p31"/>
          <p:cNvSpPr txBox="1"/>
          <p:nvPr>
            <p:ph idx="11" type="ftr"/>
          </p:nvPr>
        </p:nvSpPr>
        <p:spPr>
          <a:xfrm>
            <a:off x="3721696" y="6129337"/>
            <a:ext cx="7481160" cy="411581"/>
          </a:xfrm>
          <a:prstGeom prst="rect">
            <a:avLst/>
          </a:prstGeom>
          <a:noFill/>
          <a:ln>
            <a:noFill/>
          </a:ln>
        </p:spPr>
        <p:txBody>
          <a:bodyPr anchorCtr="0" anchor="b" bIns="0" lIns="90000" spcFirstLastPara="1" rIns="90000" wrap="square" tIns="0">
            <a:noAutofit/>
          </a:bodyPr>
          <a:lstStyle>
            <a:lvl1pPr lvl="0" algn="r">
              <a:lnSpc>
                <a:spcPct val="9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ubtitle">
  <p:cSld name="Title and Subtitle">
    <p:spTree>
      <p:nvGrpSpPr>
        <p:cNvPr id="201" name="Shape 201"/>
        <p:cNvGrpSpPr/>
        <p:nvPr/>
      </p:nvGrpSpPr>
      <p:grpSpPr>
        <a:xfrm>
          <a:off x="0" y="0"/>
          <a:ext cx="0" cy="0"/>
          <a:chOff x="0" y="0"/>
          <a:chExt cx="0" cy="0"/>
        </a:xfrm>
      </p:grpSpPr>
      <p:sp>
        <p:nvSpPr>
          <p:cNvPr id="202" name="Google Shape;202;p32"/>
          <p:cNvSpPr txBox="1"/>
          <p:nvPr>
            <p:ph idx="1" type="body"/>
          </p:nvPr>
        </p:nvSpPr>
        <p:spPr>
          <a:xfrm>
            <a:off x="281746" y="704332"/>
            <a:ext cx="11529254" cy="381000"/>
          </a:xfrm>
          <a:prstGeom prst="rect">
            <a:avLst/>
          </a:prstGeom>
          <a:noFill/>
          <a:ln>
            <a:noFill/>
          </a:ln>
        </p:spPr>
        <p:txBody>
          <a:bodyPr anchorCtr="0" anchor="ctr" bIns="91425" lIns="91425" spcFirstLastPara="1" rIns="91425" wrap="square" tIns="91425">
            <a:noAutofit/>
          </a:bodyPr>
          <a:lstStyle>
            <a:lvl1pPr indent="-228600" lvl="0" marL="457200" algn="l">
              <a:lnSpc>
                <a:spcPct val="90000"/>
              </a:lnSpc>
              <a:spcBef>
                <a:spcPts val="400"/>
              </a:spcBef>
              <a:spcAft>
                <a:spcPts val="0"/>
              </a:spcAft>
              <a:buClr>
                <a:schemeClr val="dk1"/>
              </a:buClr>
              <a:buSzPts val="2400"/>
              <a:buNone/>
              <a:defRPr sz="2400">
                <a:latin typeface="Arial"/>
                <a:ea typeface="Arial"/>
                <a:cs typeface="Arial"/>
                <a:sym typeface="Arial"/>
              </a:defRPr>
            </a:lvl1pPr>
            <a:lvl2pPr indent="-331469" lvl="1" marL="914400" algn="l">
              <a:lnSpc>
                <a:spcPct val="90000"/>
              </a:lnSpc>
              <a:spcBef>
                <a:spcPts val="400"/>
              </a:spcBef>
              <a:spcAft>
                <a:spcPts val="0"/>
              </a:spcAft>
              <a:buClr>
                <a:schemeClr val="dk1"/>
              </a:buClr>
              <a:buSzPts val="1620"/>
              <a:buChar char="•"/>
              <a:defRPr/>
            </a:lvl2pPr>
            <a:lvl3pPr indent="-342900" lvl="2" marL="1371600" algn="l">
              <a:lnSpc>
                <a:spcPct val="90000"/>
              </a:lnSpc>
              <a:spcBef>
                <a:spcPts val="400"/>
              </a:spcBef>
              <a:spcAft>
                <a:spcPts val="0"/>
              </a:spcAft>
              <a:buClr>
                <a:schemeClr val="dk1"/>
              </a:buClr>
              <a:buSzPts val="1800"/>
              <a:buChar char="–"/>
              <a:defRPr/>
            </a:lvl3pPr>
            <a:lvl4pPr indent="-342900" lvl="3" marL="1828800" algn="l">
              <a:lnSpc>
                <a:spcPct val="90000"/>
              </a:lnSpc>
              <a:spcBef>
                <a:spcPts val="400"/>
              </a:spcBef>
              <a:spcAft>
                <a:spcPts val="0"/>
              </a:spcAft>
              <a:buClr>
                <a:schemeClr val="dk1"/>
              </a:buClr>
              <a:buSzPts val="1800"/>
              <a:buChar char="–"/>
              <a:defRPr/>
            </a:lvl4pPr>
            <a:lvl5pPr indent="-342900" lvl="4" marL="2286000" algn="l">
              <a:lnSpc>
                <a:spcPct val="90000"/>
              </a:lnSpc>
              <a:spcBef>
                <a:spcPts val="400"/>
              </a:spcBef>
              <a:spcAft>
                <a:spcPts val="0"/>
              </a:spcAft>
              <a:buClr>
                <a:schemeClr val="dk1"/>
              </a:buClr>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600"/>
              </a:spcBef>
              <a:spcAft>
                <a:spcPts val="0"/>
              </a:spcAft>
              <a:buClr>
                <a:schemeClr val="dk1"/>
              </a:buClr>
              <a:buSzPts val="1800"/>
              <a:buChar char="–"/>
              <a:defRPr/>
            </a:lvl7pPr>
            <a:lvl8pPr indent="-342900" lvl="7" marL="3657600" algn="l">
              <a:lnSpc>
                <a:spcPct val="90000"/>
              </a:lnSpc>
              <a:spcBef>
                <a:spcPts val="600"/>
              </a:spcBef>
              <a:spcAft>
                <a:spcPts val="0"/>
              </a:spcAft>
              <a:buClr>
                <a:schemeClr val="dk1"/>
              </a:buClr>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203" name="Google Shape;203;p32"/>
          <p:cNvSpPr/>
          <p:nvPr/>
        </p:nvSpPr>
        <p:spPr>
          <a:xfrm>
            <a:off x="385100" y="1189495"/>
            <a:ext cx="685711" cy="54864"/>
          </a:xfrm>
          <a:prstGeom prst="rect">
            <a:avLst/>
          </a:prstGeom>
          <a:solidFill>
            <a:srgbClr val="01A98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150">
              <a:solidFill>
                <a:srgbClr val="FFFFFF"/>
              </a:solidFill>
              <a:latin typeface="Arial"/>
              <a:ea typeface="Arial"/>
              <a:cs typeface="Arial"/>
              <a:sym typeface="Arial"/>
            </a:endParaRPr>
          </a:p>
        </p:txBody>
      </p:sp>
      <p:sp>
        <p:nvSpPr>
          <p:cNvPr id="204" name="Google Shape;204;p32"/>
          <p:cNvSpPr txBox="1"/>
          <p:nvPr>
            <p:ph type="title"/>
          </p:nvPr>
        </p:nvSpPr>
        <p:spPr>
          <a:xfrm>
            <a:off x="285743" y="391852"/>
            <a:ext cx="11498270" cy="401362"/>
          </a:xfrm>
          <a:prstGeom prst="rect">
            <a:avLst/>
          </a:prstGeom>
          <a:noFill/>
          <a:ln>
            <a:noFill/>
          </a:ln>
        </p:spPr>
        <p:txBody>
          <a:bodyPr anchorCtr="0" anchor="ctr" bIns="91425" lIns="91425" spcFirstLastPara="1" rIns="91425" wrap="square" tIns="91425">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05" name="Google Shape;205;p32"/>
          <p:cNvSpPr txBox="1"/>
          <p:nvPr>
            <p:ph idx="11" type="ftr"/>
          </p:nvPr>
        </p:nvSpPr>
        <p:spPr>
          <a:xfrm>
            <a:off x="3721696" y="6129337"/>
            <a:ext cx="7481160" cy="411581"/>
          </a:xfrm>
          <a:prstGeom prst="rect">
            <a:avLst/>
          </a:prstGeom>
          <a:noFill/>
          <a:ln>
            <a:noFill/>
          </a:ln>
        </p:spPr>
        <p:txBody>
          <a:bodyPr anchorCtr="0" anchor="b" bIns="0" lIns="90000" spcFirstLastPara="1" rIns="90000" wrap="square" tIns="0">
            <a:noAutofit/>
          </a:bodyPr>
          <a:lstStyle>
            <a:lvl1pPr lvl="0" algn="r">
              <a:lnSpc>
                <a:spcPct val="9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6" name="Google Shape;206;p32"/>
          <p:cNvSpPr txBox="1"/>
          <p:nvPr>
            <p:ph idx="12" type="sldNum"/>
          </p:nvPr>
        </p:nvSpPr>
        <p:spPr>
          <a:xfrm>
            <a:off x="11202856" y="6301811"/>
            <a:ext cx="684344" cy="365125"/>
          </a:xfrm>
          <a:prstGeom prst="rect">
            <a:avLst/>
          </a:prstGeom>
          <a:noFill/>
          <a:ln>
            <a:noFill/>
          </a:ln>
        </p:spPr>
        <p:txBody>
          <a:bodyPr anchorCtr="0" anchor="ctr" bIns="45700" lIns="91425" spcFirstLastPara="1" rIns="91425" wrap="square" tIns="45700">
            <a:noAutofit/>
          </a:bodyPr>
          <a:lstStyle>
            <a:lvl1pPr indent="-53299" lvl="0" marL="205699" algn="l">
              <a:lnSpc>
                <a:spcPct val="90000"/>
              </a:lnSpc>
              <a:spcBef>
                <a:spcPts val="0"/>
              </a:spcBef>
              <a:buClr>
                <a:schemeClr val="lt2"/>
              </a:buClr>
              <a:buSzPts val="2400"/>
              <a:buFont typeface="Arial"/>
              <a:buNone/>
              <a:defRPr/>
            </a:lvl1pPr>
            <a:lvl2pPr indent="-53299" lvl="1" marL="205699" algn="l">
              <a:lnSpc>
                <a:spcPct val="90000"/>
              </a:lnSpc>
              <a:spcBef>
                <a:spcPts val="0"/>
              </a:spcBef>
              <a:buClr>
                <a:schemeClr val="lt2"/>
              </a:buClr>
              <a:buSzPts val="2400"/>
              <a:buFont typeface="Arial"/>
              <a:buNone/>
              <a:defRPr/>
            </a:lvl2pPr>
            <a:lvl3pPr indent="-53299" lvl="2" marL="205699" algn="l">
              <a:lnSpc>
                <a:spcPct val="90000"/>
              </a:lnSpc>
              <a:spcBef>
                <a:spcPts val="0"/>
              </a:spcBef>
              <a:buClr>
                <a:schemeClr val="lt2"/>
              </a:buClr>
              <a:buSzPts val="2400"/>
              <a:buFont typeface="Arial"/>
              <a:buNone/>
              <a:defRPr/>
            </a:lvl3pPr>
            <a:lvl4pPr indent="-53299" lvl="3" marL="205699" algn="l">
              <a:lnSpc>
                <a:spcPct val="90000"/>
              </a:lnSpc>
              <a:spcBef>
                <a:spcPts val="0"/>
              </a:spcBef>
              <a:buClr>
                <a:schemeClr val="lt2"/>
              </a:buClr>
              <a:buSzPts val="2400"/>
              <a:buFont typeface="Arial"/>
              <a:buNone/>
              <a:defRPr/>
            </a:lvl4pPr>
            <a:lvl5pPr indent="-53299" lvl="4" marL="205699" algn="l">
              <a:lnSpc>
                <a:spcPct val="90000"/>
              </a:lnSpc>
              <a:spcBef>
                <a:spcPts val="0"/>
              </a:spcBef>
              <a:buClr>
                <a:schemeClr val="lt2"/>
              </a:buClr>
              <a:buSzPts val="2400"/>
              <a:buFont typeface="Arial"/>
              <a:buNone/>
              <a:defRPr/>
            </a:lvl5pPr>
            <a:lvl6pPr indent="-53299" lvl="5" marL="205699" algn="l">
              <a:lnSpc>
                <a:spcPct val="90000"/>
              </a:lnSpc>
              <a:spcBef>
                <a:spcPts val="0"/>
              </a:spcBef>
              <a:buClr>
                <a:schemeClr val="lt2"/>
              </a:buClr>
              <a:buSzPts val="2400"/>
              <a:buFont typeface="Arial"/>
              <a:buNone/>
              <a:defRPr/>
            </a:lvl6pPr>
            <a:lvl7pPr indent="-53299" lvl="6" marL="205699" algn="l">
              <a:lnSpc>
                <a:spcPct val="90000"/>
              </a:lnSpc>
              <a:spcBef>
                <a:spcPts val="0"/>
              </a:spcBef>
              <a:buClr>
                <a:schemeClr val="lt2"/>
              </a:buClr>
              <a:buSzPts val="2400"/>
              <a:buFont typeface="Arial"/>
              <a:buNone/>
              <a:defRPr/>
            </a:lvl7pPr>
            <a:lvl8pPr indent="-53299" lvl="7" marL="205699" algn="l">
              <a:lnSpc>
                <a:spcPct val="90000"/>
              </a:lnSpc>
              <a:spcBef>
                <a:spcPts val="0"/>
              </a:spcBef>
              <a:buClr>
                <a:schemeClr val="lt2"/>
              </a:buClr>
              <a:buSzPts val="2400"/>
              <a:buFont typeface="Arial"/>
              <a:buNone/>
              <a:defRPr/>
            </a:lvl8pPr>
            <a:lvl9pPr indent="-53299" lvl="8" marL="205699" algn="l">
              <a:lnSpc>
                <a:spcPct val="90000"/>
              </a:lnSpc>
              <a:spcBef>
                <a:spcPts val="0"/>
              </a:spcBef>
              <a:buClr>
                <a:schemeClr val="lt2"/>
              </a:buClr>
              <a:buSzPts val="2400"/>
              <a:buFont typeface="Arial"/>
              <a:buNone/>
              <a:defRPr/>
            </a:lvl9pPr>
          </a:lstStyle>
          <a:p>
            <a:pPr indent="-205699" lvl="0" marL="205699" rtl="0" algn="l">
              <a:spcBef>
                <a:spcPts val="0"/>
              </a:spcBef>
              <a:spcAft>
                <a:spcPts val="0"/>
              </a:spcAft>
              <a:buClr>
                <a:schemeClr val="lt2"/>
              </a:buClr>
              <a:buSzPts val="2400"/>
              <a:buFont typeface="Arial"/>
              <a:buChar char="●"/>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Line">
  <p:cSld name="Title Only, 2 Line">
    <p:spTree>
      <p:nvGrpSpPr>
        <p:cNvPr id="207" name="Shape 207"/>
        <p:cNvGrpSpPr/>
        <p:nvPr/>
      </p:nvGrpSpPr>
      <p:grpSpPr>
        <a:xfrm>
          <a:off x="0" y="0"/>
          <a:ext cx="0" cy="0"/>
          <a:chOff x="0" y="0"/>
          <a:chExt cx="0" cy="0"/>
        </a:xfrm>
      </p:grpSpPr>
      <p:sp>
        <p:nvSpPr>
          <p:cNvPr id="208" name="Google Shape;208;p33"/>
          <p:cNvSpPr/>
          <p:nvPr/>
        </p:nvSpPr>
        <p:spPr>
          <a:xfrm>
            <a:off x="385100" y="1337656"/>
            <a:ext cx="685711" cy="54864"/>
          </a:xfrm>
          <a:prstGeom prst="rect">
            <a:avLst/>
          </a:prstGeom>
          <a:solidFill>
            <a:srgbClr val="01A98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150">
              <a:solidFill>
                <a:srgbClr val="FFFFFF"/>
              </a:solidFill>
              <a:latin typeface="Arial"/>
              <a:ea typeface="Arial"/>
              <a:cs typeface="Arial"/>
              <a:sym typeface="Arial"/>
            </a:endParaRPr>
          </a:p>
        </p:txBody>
      </p:sp>
      <p:sp>
        <p:nvSpPr>
          <p:cNvPr id="209" name="Google Shape;209;p33"/>
          <p:cNvSpPr txBox="1"/>
          <p:nvPr>
            <p:ph type="title"/>
          </p:nvPr>
        </p:nvSpPr>
        <p:spPr>
          <a:xfrm>
            <a:off x="289123" y="398368"/>
            <a:ext cx="11494890" cy="868680"/>
          </a:xfrm>
          <a:prstGeom prst="rect">
            <a:avLst/>
          </a:prstGeom>
          <a:noFill/>
          <a:ln>
            <a:noFill/>
          </a:ln>
        </p:spPr>
        <p:txBody>
          <a:bodyPr anchorCtr="0" anchor="b" bIns="91425" lIns="91425" spcFirstLastPara="1" rIns="91425" wrap="square" tIns="91425">
            <a:noAutofit/>
          </a:bodyPr>
          <a:lstStyle>
            <a:lvl1pPr lvl="0" algn="l">
              <a:lnSpc>
                <a:spcPct val="90000"/>
              </a:lnSpc>
              <a:spcBef>
                <a:spcPts val="0"/>
              </a:spcBef>
              <a:spcAft>
                <a:spcPts val="0"/>
              </a:spcAft>
              <a:buClr>
                <a:schemeClr val="dk1"/>
              </a:buClr>
              <a:buSzPts val="28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0" name="Google Shape;210;p33"/>
          <p:cNvSpPr txBox="1"/>
          <p:nvPr>
            <p:ph idx="12" type="sldNum"/>
          </p:nvPr>
        </p:nvSpPr>
        <p:spPr>
          <a:xfrm>
            <a:off x="11202856" y="6301811"/>
            <a:ext cx="684344" cy="365125"/>
          </a:xfrm>
          <a:prstGeom prst="rect">
            <a:avLst/>
          </a:prstGeom>
          <a:noFill/>
          <a:ln>
            <a:noFill/>
          </a:ln>
        </p:spPr>
        <p:txBody>
          <a:bodyPr anchorCtr="0" anchor="ctr" bIns="45700" lIns="91425" spcFirstLastPara="1" rIns="91425" wrap="square" tIns="45700">
            <a:noAutofit/>
          </a:bodyPr>
          <a:lstStyle>
            <a:lvl1pPr indent="-53299" lvl="0" marL="205699" algn="l">
              <a:lnSpc>
                <a:spcPct val="90000"/>
              </a:lnSpc>
              <a:spcBef>
                <a:spcPts val="0"/>
              </a:spcBef>
              <a:buClr>
                <a:schemeClr val="lt2"/>
              </a:buClr>
              <a:buSzPts val="2400"/>
              <a:buFont typeface="Arial"/>
              <a:buNone/>
              <a:defRPr/>
            </a:lvl1pPr>
            <a:lvl2pPr indent="-53299" lvl="1" marL="205699" algn="l">
              <a:lnSpc>
                <a:spcPct val="90000"/>
              </a:lnSpc>
              <a:spcBef>
                <a:spcPts val="0"/>
              </a:spcBef>
              <a:buClr>
                <a:schemeClr val="lt2"/>
              </a:buClr>
              <a:buSzPts val="2400"/>
              <a:buFont typeface="Arial"/>
              <a:buNone/>
              <a:defRPr/>
            </a:lvl2pPr>
            <a:lvl3pPr indent="-53299" lvl="2" marL="205699" algn="l">
              <a:lnSpc>
                <a:spcPct val="90000"/>
              </a:lnSpc>
              <a:spcBef>
                <a:spcPts val="0"/>
              </a:spcBef>
              <a:buClr>
                <a:schemeClr val="lt2"/>
              </a:buClr>
              <a:buSzPts val="2400"/>
              <a:buFont typeface="Arial"/>
              <a:buNone/>
              <a:defRPr/>
            </a:lvl3pPr>
            <a:lvl4pPr indent="-53299" lvl="3" marL="205699" algn="l">
              <a:lnSpc>
                <a:spcPct val="90000"/>
              </a:lnSpc>
              <a:spcBef>
                <a:spcPts val="0"/>
              </a:spcBef>
              <a:buClr>
                <a:schemeClr val="lt2"/>
              </a:buClr>
              <a:buSzPts val="2400"/>
              <a:buFont typeface="Arial"/>
              <a:buNone/>
              <a:defRPr/>
            </a:lvl4pPr>
            <a:lvl5pPr indent="-53299" lvl="4" marL="205699" algn="l">
              <a:lnSpc>
                <a:spcPct val="90000"/>
              </a:lnSpc>
              <a:spcBef>
                <a:spcPts val="0"/>
              </a:spcBef>
              <a:buClr>
                <a:schemeClr val="lt2"/>
              </a:buClr>
              <a:buSzPts val="2400"/>
              <a:buFont typeface="Arial"/>
              <a:buNone/>
              <a:defRPr/>
            </a:lvl5pPr>
            <a:lvl6pPr indent="-53299" lvl="5" marL="205699" algn="l">
              <a:lnSpc>
                <a:spcPct val="90000"/>
              </a:lnSpc>
              <a:spcBef>
                <a:spcPts val="0"/>
              </a:spcBef>
              <a:buClr>
                <a:schemeClr val="lt2"/>
              </a:buClr>
              <a:buSzPts val="2400"/>
              <a:buFont typeface="Arial"/>
              <a:buNone/>
              <a:defRPr/>
            </a:lvl6pPr>
            <a:lvl7pPr indent="-53299" lvl="6" marL="205699" algn="l">
              <a:lnSpc>
                <a:spcPct val="90000"/>
              </a:lnSpc>
              <a:spcBef>
                <a:spcPts val="0"/>
              </a:spcBef>
              <a:buClr>
                <a:schemeClr val="lt2"/>
              </a:buClr>
              <a:buSzPts val="2400"/>
              <a:buFont typeface="Arial"/>
              <a:buNone/>
              <a:defRPr/>
            </a:lvl7pPr>
            <a:lvl8pPr indent="-53299" lvl="7" marL="205699" algn="l">
              <a:lnSpc>
                <a:spcPct val="90000"/>
              </a:lnSpc>
              <a:spcBef>
                <a:spcPts val="0"/>
              </a:spcBef>
              <a:buClr>
                <a:schemeClr val="lt2"/>
              </a:buClr>
              <a:buSzPts val="2400"/>
              <a:buFont typeface="Arial"/>
              <a:buNone/>
              <a:defRPr/>
            </a:lvl8pPr>
            <a:lvl9pPr indent="-53299" lvl="8" marL="205699" algn="l">
              <a:lnSpc>
                <a:spcPct val="90000"/>
              </a:lnSpc>
              <a:spcBef>
                <a:spcPts val="0"/>
              </a:spcBef>
              <a:buClr>
                <a:schemeClr val="lt2"/>
              </a:buClr>
              <a:buSzPts val="2400"/>
              <a:buFont typeface="Arial"/>
              <a:buNone/>
              <a:defRPr/>
            </a:lvl9pPr>
          </a:lstStyle>
          <a:p>
            <a:pPr indent="-205699" lvl="0" marL="205699" rtl="0" algn="l">
              <a:spcBef>
                <a:spcPts val="0"/>
              </a:spcBef>
              <a:spcAft>
                <a:spcPts val="0"/>
              </a:spcAft>
              <a:buClr>
                <a:schemeClr val="lt2"/>
              </a:buClr>
              <a:buSzPts val="2400"/>
              <a:buFont typeface="Arial"/>
              <a:buChar char="●"/>
            </a:pPr>
            <a:fld id="{00000000-1234-1234-1234-123412341234}" type="slidenum">
              <a:rPr lang="en-US"/>
              <a:t>‹#›</a:t>
            </a:fld>
            <a:endParaRPr/>
          </a:p>
        </p:txBody>
      </p:sp>
      <p:sp>
        <p:nvSpPr>
          <p:cNvPr id="211" name="Google Shape;211;p33"/>
          <p:cNvSpPr txBox="1"/>
          <p:nvPr>
            <p:ph idx="11" type="ftr"/>
          </p:nvPr>
        </p:nvSpPr>
        <p:spPr>
          <a:xfrm>
            <a:off x="3721696" y="6129337"/>
            <a:ext cx="7481160" cy="411581"/>
          </a:xfrm>
          <a:prstGeom prst="rect">
            <a:avLst/>
          </a:prstGeom>
          <a:noFill/>
          <a:ln>
            <a:noFill/>
          </a:ln>
        </p:spPr>
        <p:txBody>
          <a:bodyPr anchorCtr="0" anchor="b" bIns="0" lIns="90000" spcFirstLastPara="1" rIns="90000" wrap="square" tIns="0">
            <a:noAutofit/>
          </a:bodyPr>
          <a:lstStyle>
            <a:lvl1pPr lvl="0" algn="r">
              <a:lnSpc>
                <a:spcPct val="9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ubtitle, 2 Line">
  <p:cSld name="Title and Subtitle, 2 Line">
    <p:spTree>
      <p:nvGrpSpPr>
        <p:cNvPr id="212" name="Shape 212"/>
        <p:cNvGrpSpPr/>
        <p:nvPr/>
      </p:nvGrpSpPr>
      <p:grpSpPr>
        <a:xfrm>
          <a:off x="0" y="0"/>
          <a:ext cx="0" cy="0"/>
          <a:chOff x="0" y="0"/>
          <a:chExt cx="0" cy="0"/>
        </a:xfrm>
      </p:grpSpPr>
      <p:sp>
        <p:nvSpPr>
          <p:cNvPr id="213" name="Google Shape;213;p34"/>
          <p:cNvSpPr txBox="1"/>
          <p:nvPr>
            <p:ph idx="1" type="body"/>
          </p:nvPr>
        </p:nvSpPr>
        <p:spPr>
          <a:xfrm>
            <a:off x="281746" y="1178166"/>
            <a:ext cx="11529254" cy="381000"/>
          </a:xfrm>
          <a:prstGeom prst="rect">
            <a:avLst/>
          </a:prstGeom>
          <a:noFill/>
          <a:ln>
            <a:noFill/>
          </a:ln>
        </p:spPr>
        <p:txBody>
          <a:bodyPr anchorCtr="0" anchor="ctr" bIns="91425" lIns="91425" spcFirstLastPara="1" rIns="91425" wrap="square" tIns="91425">
            <a:noAutofit/>
          </a:bodyPr>
          <a:lstStyle>
            <a:lvl1pPr indent="-228600" lvl="0" marL="457200" algn="l">
              <a:lnSpc>
                <a:spcPct val="90000"/>
              </a:lnSpc>
              <a:spcBef>
                <a:spcPts val="400"/>
              </a:spcBef>
              <a:spcAft>
                <a:spcPts val="0"/>
              </a:spcAft>
              <a:buClr>
                <a:schemeClr val="dk1"/>
              </a:buClr>
              <a:buSzPts val="2400"/>
              <a:buNone/>
              <a:defRPr sz="2400">
                <a:latin typeface="Arial"/>
                <a:ea typeface="Arial"/>
                <a:cs typeface="Arial"/>
                <a:sym typeface="Arial"/>
              </a:defRPr>
            </a:lvl1pPr>
            <a:lvl2pPr indent="-331469" lvl="1" marL="914400" algn="l">
              <a:lnSpc>
                <a:spcPct val="90000"/>
              </a:lnSpc>
              <a:spcBef>
                <a:spcPts val="400"/>
              </a:spcBef>
              <a:spcAft>
                <a:spcPts val="0"/>
              </a:spcAft>
              <a:buClr>
                <a:schemeClr val="dk1"/>
              </a:buClr>
              <a:buSzPts val="1620"/>
              <a:buChar char="•"/>
              <a:defRPr/>
            </a:lvl2pPr>
            <a:lvl3pPr indent="-342900" lvl="2" marL="1371600" algn="l">
              <a:lnSpc>
                <a:spcPct val="90000"/>
              </a:lnSpc>
              <a:spcBef>
                <a:spcPts val="400"/>
              </a:spcBef>
              <a:spcAft>
                <a:spcPts val="0"/>
              </a:spcAft>
              <a:buClr>
                <a:schemeClr val="dk1"/>
              </a:buClr>
              <a:buSzPts val="1800"/>
              <a:buChar char="–"/>
              <a:defRPr/>
            </a:lvl3pPr>
            <a:lvl4pPr indent="-342900" lvl="3" marL="1828800" algn="l">
              <a:lnSpc>
                <a:spcPct val="90000"/>
              </a:lnSpc>
              <a:spcBef>
                <a:spcPts val="400"/>
              </a:spcBef>
              <a:spcAft>
                <a:spcPts val="0"/>
              </a:spcAft>
              <a:buClr>
                <a:schemeClr val="dk1"/>
              </a:buClr>
              <a:buSzPts val="1800"/>
              <a:buChar char="–"/>
              <a:defRPr/>
            </a:lvl4pPr>
            <a:lvl5pPr indent="-342900" lvl="4" marL="2286000" algn="l">
              <a:lnSpc>
                <a:spcPct val="90000"/>
              </a:lnSpc>
              <a:spcBef>
                <a:spcPts val="400"/>
              </a:spcBef>
              <a:spcAft>
                <a:spcPts val="0"/>
              </a:spcAft>
              <a:buClr>
                <a:schemeClr val="dk1"/>
              </a:buClr>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600"/>
              </a:spcBef>
              <a:spcAft>
                <a:spcPts val="0"/>
              </a:spcAft>
              <a:buClr>
                <a:schemeClr val="dk1"/>
              </a:buClr>
              <a:buSzPts val="1800"/>
              <a:buChar char="–"/>
              <a:defRPr/>
            </a:lvl7pPr>
            <a:lvl8pPr indent="-342900" lvl="7" marL="3657600" algn="l">
              <a:lnSpc>
                <a:spcPct val="90000"/>
              </a:lnSpc>
              <a:spcBef>
                <a:spcPts val="600"/>
              </a:spcBef>
              <a:spcAft>
                <a:spcPts val="0"/>
              </a:spcAft>
              <a:buClr>
                <a:schemeClr val="dk1"/>
              </a:buClr>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214" name="Google Shape;214;p34"/>
          <p:cNvSpPr/>
          <p:nvPr/>
        </p:nvSpPr>
        <p:spPr>
          <a:xfrm>
            <a:off x="385100" y="1663329"/>
            <a:ext cx="685711" cy="54864"/>
          </a:xfrm>
          <a:prstGeom prst="rect">
            <a:avLst/>
          </a:prstGeom>
          <a:solidFill>
            <a:srgbClr val="01A98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150">
              <a:solidFill>
                <a:srgbClr val="FFFFFF"/>
              </a:solidFill>
              <a:latin typeface="Arial"/>
              <a:ea typeface="Arial"/>
              <a:cs typeface="Arial"/>
              <a:sym typeface="Arial"/>
            </a:endParaRPr>
          </a:p>
        </p:txBody>
      </p:sp>
      <p:sp>
        <p:nvSpPr>
          <p:cNvPr id="215" name="Google Shape;215;p34"/>
          <p:cNvSpPr txBox="1"/>
          <p:nvPr>
            <p:ph type="title"/>
          </p:nvPr>
        </p:nvSpPr>
        <p:spPr>
          <a:xfrm>
            <a:off x="289123" y="398368"/>
            <a:ext cx="11494890" cy="868680"/>
          </a:xfrm>
          <a:prstGeom prst="rect">
            <a:avLst/>
          </a:prstGeom>
          <a:noFill/>
          <a:ln>
            <a:noFill/>
          </a:ln>
        </p:spPr>
        <p:txBody>
          <a:bodyPr anchorCtr="0" anchor="b" bIns="91425" lIns="91425" spcFirstLastPara="1" rIns="91425" wrap="square" tIns="91425">
            <a:noAutofit/>
          </a:bodyPr>
          <a:lstStyle>
            <a:lvl1pPr lvl="0" algn="l">
              <a:lnSpc>
                <a:spcPct val="90000"/>
              </a:lnSpc>
              <a:spcBef>
                <a:spcPts val="0"/>
              </a:spcBef>
              <a:spcAft>
                <a:spcPts val="0"/>
              </a:spcAft>
              <a:buClr>
                <a:schemeClr val="dk1"/>
              </a:buClr>
              <a:buSzPts val="28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6" name="Google Shape;216;p34"/>
          <p:cNvSpPr txBox="1"/>
          <p:nvPr>
            <p:ph idx="12" type="sldNum"/>
          </p:nvPr>
        </p:nvSpPr>
        <p:spPr>
          <a:xfrm>
            <a:off x="11202856" y="6301811"/>
            <a:ext cx="684344" cy="365125"/>
          </a:xfrm>
          <a:prstGeom prst="rect">
            <a:avLst/>
          </a:prstGeom>
          <a:noFill/>
          <a:ln>
            <a:noFill/>
          </a:ln>
        </p:spPr>
        <p:txBody>
          <a:bodyPr anchorCtr="0" anchor="ctr" bIns="45700" lIns="91425" spcFirstLastPara="1" rIns="91425" wrap="square" tIns="45700">
            <a:noAutofit/>
          </a:bodyPr>
          <a:lstStyle>
            <a:lvl1pPr indent="-53299" lvl="0" marL="205699" algn="l">
              <a:lnSpc>
                <a:spcPct val="90000"/>
              </a:lnSpc>
              <a:spcBef>
                <a:spcPts val="0"/>
              </a:spcBef>
              <a:buClr>
                <a:schemeClr val="lt2"/>
              </a:buClr>
              <a:buSzPts val="2400"/>
              <a:buFont typeface="Arial"/>
              <a:buNone/>
              <a:defRPr/>
            </a:lvl1pPr>
            <a:lvl2pPr indent="-53299" lvl="1" marL="205699" algn="l">
              <a:lnSpc>
                <a:spcPct val="90000"/>
              </a:lnSpc>
              <a:spcBef>
                <a:spcPts val="0"/>
              </a:spcBef>
              <a:buClr>
                <a:schemeClr val="lt2"/>
              </a:buClr>
              <a:buSzPts val="2400"/>
              <a:buFont typeface="Arial"/>
              <a:buNone/>
              <a:defRPr/>
            </a:lvl2pPr>
            <a:lvl3pPr indent="-53299" lvl="2" marL="205699" algn="l">
              <a:lnSpc>
                <a:spcPct val="90000"/>
              </a:lnSpc>
              <a:spcBef>
                <a:spcPts val="0"/>
              </a:spcBef>
              <a:buClr>
                <a:schemeClr val="lt2"/>
              </a:buClr>
              <a:buSzPts val="2400"/>
              <a:buFont typeface="Arial"/>
              <a:buNone/>
              <a:defRPr/>
            </a:lvl3pPr>
            <a:lvl4pPr indent="-53299" lvl="3" marL="205699" algn="l">
              <a:lnSpc>
                <a:spcPct val="90000"/>
              </a:lnSpc>
              <a:spcBef>
                <a:spcPts val="0"/>
              </a:spcBef>
              <a:buClr>
                <a:schemeClr val="lt2"/>
              </a:buClr>
              <a:buSzPts val="2400"/>
              <a:buFont typeface="Arial"/>
              <a:buNone/>
              <a:defRPr/>
            </a:lvl4pPr>
            <a:lvl5pPr indent="-53299" lvl="4" marL="205699" algn="l">
              <a:lnSpc>
                <a:spcPct val="90000"/>
              </a:lnSpc>
              <a:spcBef>
                <a:spcPts val="0"/>
              </a:spcBef>
              <a:buClr>
                <a:schemeClr val="lt2"/>
              </a:buClr>
              <a:buSzPts val="2400"/>
              <a:buFont typeface="Arial"/>
              <a:buNone/>
              <a:defRPr/>
            </a:lvl5pPr>
            <a:lvl6pPr indent="-53299" lvl="5" marL="205699" algn="l">
              <a:lnSpc>
                <a:spcPct val="90000"/>
              </a:lnSpc>
              <a:spcBef>
                <a:spcPts val="0"/>
              </a:spcBef>
              <a:buClr>
                <a:schemeClr val="lt2"/>
              </a:buClr>
              <a:buSzPts val="2400"/>
              <a:buFont typeface="Arial"/>
              <a:buNone/>
              <a:defRPr/>
            </a:lvl6pPr>
            <a:lvl7pPr indent="-53299" lvl="6" marL="205699" algn="l">
              <a:lnSpc>
                <a:spcPct val="90000"/>
              </a:lnSpc>
              <a:spcBef>
                <a:spcPts val="0"/>
              </a:spcBef>
              <a:buClr>
                <a:schemeClr val="lt2"/>
              </a:buClr>
              <a:buSzPts val="2400"/>
              <a:buFont typeface="Arial"/>
              <a:buNone/>
              <a:defRPr/>
            </a:lvl7pPr>
            <a:lvl8pPr indent="-53299" lvl="7" marL="205699" algn="l">
              <a:lnSpc>
                <a:spcPct val="90000"/>
              </a:lnSpc>
              <a:spcBef>
                <a:spcPts val="0"/>
              </a:spcBef>
              <a:buClr>
                <a:schemeClr val="lt2"/>
              </a:buClr>
              <a:buSzPts val="2400"/>
              <a:buFont typeface="Arial"/>
              <a:buNone/>
              <a:defRPr/>
            </a:lvl8pPr>
            <a:lvl9pPr indent="-53299" lvl="8" marL="205699" algn="l">
              <a:lnSpc>
                <a:spcPct val="90000"/>
              </a:lnSpc>
              <a:spcBef>
                <a:spcPts val="0"/>
              </a:spcBef>
              <a:buClr>
                <a:schemeClr val="lt2"/>
              </a:buClr>
              <a:buSzPts val="2400"/>
              <a:buFont typeface="Arial"/>
              <a:buNone/>
              <a:defRPr/>
            </a:lvl9pPr>
          </a:lstStyle>
          <a:p>
            <a:pPr indent="-205699" lvl="0" marL="205699" rtl="0" algn="l">
              <a:spcBef>
                <a:spcPts val="0"/>
              </a:spcBef>
              <a:spcAft>
                <a:spcPts val="0"/>
              </a:spcAft>
              <a:buClr>
                <a:schemeClr val="lt2"/>
              </a:buClr>
              <a:buSzPts val="2400"/>
              <a:buFont typeface="Arial"/>
              <a:buChar char="●"/>
            </a:pPr>
            <a:fld id="{00000000-1234-1234-1234-123412341234}" type="slidenum">
              <a:rPr lang="en-US"/>
              <a:t>‹#›</a:t>
            </a:fld>
            <a:endParaRPr/>
          </a:p>
        </p:txBody>
      </p:sp>
      <p:sp>
        <p:nvSpPr>
          <p:cNvPr id="217" name="Google Shape;217;p34"/>
          <p:cNvSpPr txBox="1"/>
          <p:nvPr>
            <p:ph idx="11" type="ftr"/>
          </p:nvPr>
        </p:nvSpPr>
        <p:spPr>
          <a:xfrm>
            <a:off x="3721696" y="6129337"/>
            <a:ext cx="7481160" cy="411581"/>
          </a:xfrm>
          <a:prstGeom prst="rect">
            <a:avLst/>
          </a:prstGeom>
          <a:noFill/>
          <a:ln>
            <a:noFill/>
          </a:ln>
        </p:spPr>
        <p:txBody>
          <a:bodyPr anchorCtr="0" anchor="b" bIns="0" lIns="90000" spcFirstLastPara="1" rIns="90000" wrap="square" tIns="0">
            <a:noAutofit/>
          </a:bodyPr>
          <a:lstStyle>
            <a:lvl1pPr lvl="0" algn="r">
              <a:lnSpc>
                <a:spcPct val="9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Left">
  <p:cSld name="Title Only, Left">
    <p:spTree>
      <p:nvGrpSpPr>
        <p:cNvPr id="218" name="Shape 218"/>
        <p:cNvGrpSpPr/>
        <p:nvPr/>
      </p:nvGrpSpPr>
      <p:grpSpPr>
        <a:xfrm>
          <a:off x="0" y="0"/>
          <a:ext cx="0" cy="0"/>
          <a:chOff x="0" y="0"/>
          <a:chExt cx="0" cy="0"/>
        </a:xfrm>
      </p:grpSpPr>
      <p:sp>
        <p:nvSpPr>
          <p:cNvPr id="219" name="Google Shape;219;p35"/>
          <p:cNvSpPr/>
          <p:nvPr/>
        </p:nvSpPr>
        <p:spPr>
          <a:xfrm>
            <a:off x="385100" y="3616182"/>
            <a:ext cx="685711" cy="54864"/>
          </a:xfrm>
          <a:prstGeom prst="rect">
            <a:avLst/>
          </a:prstGeom>
          <a:solidFill>
            <a:srgbClr val="01A98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150">
              <a:solidFill>
                <a:srgbClr val="FFFFFF"/>
              </a:solidFill>
              <a:latin typeface="Arial"/>
              <a:ea typeface="Arial"/>
              <a:cs typeface="Arial"/>
              <a:sym typeface="Arial"/>
            </a:endParaRPr>
          </a:p>
        </p:txBody>
      </p:sp>
      <p:sp>
        <p:nvSpPr>
          <p:cNvPr id="220" name="Google Shape;220;p35"/>
          <p:cNvSpPr txBox="1"/>
          <p:nvPr>
            <p:ph type="title"/>
          </p:nvPr>
        </p:nvSpPr>
        <p:spPr>
          <a:xfrm>
            <a:off x="289123" y="2676894"/>
            <a:ext cx="3685309" cy="868680"/>
          </a:xfrm>
          <a:prstGeom prst="rect">
            <a:avLst/>
          </a:prstGeom>
          <a:noFill/>
          <a:ln>
            <a:noFill/>
          </a:ln>
        </p:spPr>
        <p:txBody>
          <a:bodyPr anchorCtr="0" anchor="b" bIns="91425" lIns="91425" spcFirstLastPara="1" rIns="91425" wrap="square" tIns="91425">
            <a:noAutofit/>
          </a:bodyPr>
          <a:lstStyle>
            <a:lvl1pPr lvl="0" algn="l">
              <a:lnSpc>
                <a:spcPct val="90000"/>
              </a:lnSpc>
              <a:spcBef>
                <a:spcPts val="0"/>
              </a:spcBef>
              <a:spcAft>
                <a:spcPts val="0"/>
              </a:spcAft>
              <a:buClr>
                <a:schemeClr val="dk1"/>
              </a:buClr>
              <a:buSzPts val="28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21" name="Google Shape;221;p35"/>
          <p:cNvSpPr txBox="1"/>
          <p:nvPr>
            <p:ph idx="12" type="sldNum"/>
          </p:nvPr>
        </p:nvSpPr>
        <p:spPr>
          <a:xfrm>
            <a:off x="11202856" y="6301811"/>
            <a:ext cx="684344" cy="365125"/>
          </a:xfrm>
          <a:prstGeom prst="rect">
            <a:avLst/>
          </a:prstGeom>
          <a:noFill/>
          <a:ln>
            <a:noFill/>
          </a:ln>
        </p:spPr>
        <p:txBody>
          <a:bodyPr anchorCtr="0" anchor="ctr" bIns="45700" lIns="91425" spcFirstLastPara="1" rIns="91425" wrap="square" tIns="45700">
            <a:noAutofit/>
          </a:bodyPr>
          <a:lstStyle>
            <a:lvl1pPr indent="-53299" lvl="0" marL="205699" algn="l">
              <a:lnSpc>
                <a:spcPct val="90000"/>
              </a:lnSpc>
              <a:spcBef>
                <a:spcPts val="0"/>
              </a:spcBef>
              <a:buClr>
                <a:schemeClr val="lt2"/>
              </a:buClr>
              <a:buSzPts val="2400"/>
              <a:buFont typeface="Arial"/>
              <a:buNone/>
              <a:defRPr/>
            </a:lvl1pPr>
            <a:lvl2pPr indent="-53299" lvl="1" marL="205699" algn="l">
              <a:lnSpc>
                <a:spcPct val="90000"/>
              </a:lnSpc>
              <a:spcBef>
                <a:spcPts val="0"/>
              </a:spcBef>
              <a:buClr>
                <a:schemeClr val="lt2"/>
              </a:buClr>
              <a:buSzPts val="2400"/>
              <a:buFont typeface="Arial"/>
              <a:buNone/>
              <a:defRPr/>
            </a:lvl2pPr>
            <a:lvl3pPr indent="-53299" lvl="2" marL="205699" algn="l">
              <a:lnSpc>
                <a:spcPct val="90000"/>
              </a:lnSpc>
              <a:spcBef>
                <a:spcPts val="0"/>
              </a:spcBef>
              <a:buClr>
                <a:schemeClr val="lt2"/>
              </a:buClr>
              <a:buSzPts val="2400"/>
              <a:buFont typeface="Arial"/>
              <a:buNone/>
              <a:defRPr/>
            </a:lvl3pPr>
            <a:lvl4pPr indent="-53299" lvl="3" marL="205699" algn="l">
              <a:lnSpc>
                <a:spcPct val="90000"/>
              </a:lnSpc>
              <a:spcBef>
                <a:spcPts val="0"/>
              </a:spcBef>
              <a:buClr>
                <a:schemeClr val="lt2"/>
              </a:buClr>
              <a:buSzPts val="2400"/>
              <a:buFont typeface="Arial"/>
              <a:buNone/>
              <a:defRPr/>
            </a:lvl4pPr>
            <a:lvl5pPr indent="-53299" lvl="4" marL="205699" algn="l">
              <a:lnSpc>
                <a:spcPct val="90000"/>
              </a:lnSpc>
              <a:spcBef>
                <a:spcPts val="0"/>
              </a:spcBef>
              <a:buClr>
                <a:schemeClr val="lt2"/>
              </a:buClr>
              <a:buSzPts val="2400"/>
              <a:buFont typeface="Arial"/>
              <a:buNone/>
              <a:defRPr/>
            </a:lvl5pPr>
            <a:lvl6pPr indent="-53299" lvl="5" marL="205699" algn="l">
              <a:lnSpc>
                <a:spcPct val="90000"/>
              </a:lnSpc>
              <a:spcBef>
                <a:spcPts val="0"/>
              </a:spcBef>
              <a:buClr>
                <a:schemeClr val="lt2"/>
              </a:buClr>
              <a:buSzPts val="2400"/>
              <a:buFont typeface="Arial"/>
              <a:buNone/>
              <a:defRPr/>
            </a:lvl6pPr>
            <a:lvl7pPr indent="-53299" lvl="6" marL="205699" algn="l">
              <a:lnSpc>
                <a:spcPct val="90000"/>
              </a:lnSpc>
              <a:spcBef>
                <a:spcPts val="0"/>
              </a:spcBef>
              <a:buClr>
                <a:schemeClr val="lt2"/>
              </a:buClr>
              <a:buSzPts val="2400"/>
              <a:buFont typeface="Arial"/>
              <a:buNone/>
              <a:defRPr/>
            </a:lvl7pPr>
            <a:lvl8pPr indent="-53299" lvl="7" marL="205699" algn="l">
              <a:lnSpc>
                <a:spcPct val="90000"/>
              </a:lnSpc>
              <a:spcBef>
                <a:spcPts val="0"/>
              </a:spcBef>
              <a:buClr>
                <a:schemeClr val="lt2"/>
              </a:buClr>
              <a:buSzPts val="2400"/>
              <a:buFont typeface="Arial"/>
              <a:buNone/>
              <a:defRPr/>
            </a:lvl8pPr>
            <a:lvl9pPr indent="-53299" lvl="8" marL="205699" algn="l">
              <a:lnSpc>
                <a:spcPct val="90000"/>
              </a:lnSpc>
              <a:spcBef>
                <a:spcPts val="0"/>
              </a:spcBef>
              <a:buClr>
                <a:schemeClr val="lt2"/>
              </a:buClr>
              <a:buSzPts val="2400"/>
              <a:buFont typeface="Arial"/>
              <a:buNone/>
              <a:defRPr/>
            </a:lvl9pPr>
          </a:lstStyle>
          <a:p>
            <a:pPr indent="-205699" lvl="0" marL="205699" rtl="0" algn="l">
              <a:spcBef>
                <a:spcPts val="0"/>
              </a:spcBef>
              <a:spcAft>
                <a:spcPts val="0"/>
              </a:spcAft>
              <a:buClr>
                <a:schemeClr val="lt2"/>
              </a:buClr>
              <a:buSzPts val="2400"/>
              <a:buFont typeface="Arial"/>
              <a:buChar char="●"/>
            </a:pPr>
            <a:fld id="{00000000-1234-1234-1234-123412341234}" type="slidenum">
              <a:rPr lang="en-US"/>
              <a:t>‹#›</a:t>
            </a:fld>
            <a:endParaRPr/>
          </a:p>
        </p:txBody>
      </p:sp>
      <p:sp>
        <p:nvSpPr>
          <p:cNvPr id="222" name="Google Shape;222;p35"/>
          <p:cNvSpPr txBox="1"/>
          <p:nvPr>
            <p:ph idx="11" type="ftr"/>
          </p:nvPr>
        </p:nvSpPr>
        <p:spPr>
          <a:xfrm>
            <a:off x="3721696" y="6129337"/>
            <a:ext cx="7481160" cy="411581"/>
          </a:xfrm>
          <a:prstGeom prst="rect">
            <a:avLst/>
          </a:prstGeom>
          <a:noFill/>
          <a:ln>
            <a:noFill/>
          </a:ln>
        </p:spPr>
        <p:txBody>
          <a:bodyPr anchorCtr="0" anchor="b" bIns="0" lIns="90000" spcFirstLastPara="1" rIns="90000" wrap="square" tIns="0">
            <a:noAutofit/>
          </a:bodyPr>
          <a:lstStyle>
            <a:lvl1pPr lvl="0" algn="r">
              <a:lnSpc>
                <a:spcPct val="9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p:cSld name="Thank You">
    <p:spTree>
      <p:nvGrpSpPr>
        <p:cNvPr id="29" name="Shape 29"/>
        <p:cNvGrpSpPr/>
        <p:nvPr/>
      </p:nvGrpSpPr>
      <p:grpSpPr>
        <a:xfrm>
          <a:off x="0" y="0"/>
          <a:ext cx="0" cy="0"/>
          <a:chOff x="0" y="0"/>
          <a:chExt cx="0" cy="0"/>
        </a:xfrm>
      </p:grpSpPr>
      <p:sp>
        <p:nvSpPr>
          <p:cNvPr id="30" name="Google Shape;30;p9"/>
          <p:cNvSpPr txBox="1"/>
          <p:nvPr>
            <p:ph idx="1" type="body"/>
          </p:nvPr>
        </p:nvSpPr>
        <p:spPr>
          <a:xfrm>
            <a:off x="293442" y="3528820"/>
            <a:ext cx="11517557" cy="2055116"/>
          </a:xfrm>
          <a:prstGeom prst="rect">
            <a:avLst/>
          </a:prstGeom>
          <a:noFill/>
          <a:ln>
            <a:noFill/>
          </a:ln>
        </p:spPr>
        <p:txBody>
          <a:bodyPr anchorCtr="0" anchor="t" bIns="91425" lIns="91425" spcFirstLastPara="1" rIns="91425" wrap="square" tIns="91425">
            <a:noAutofit/>
          </a:bodyPr>
          <a:lstStyle>
            <a:lvl1pPr indent="-228600" lvl="0" marL="457200" algn="l">
              <a:lnSpc>
                <a:spcPct val="90000"/>
              </a:lnSpc>
              <a:spcBef>
                <a:spcPts val="0"/>
              </a:spcBef>
              <a:spcAft>
                <a:spcPts val="0"/>
              </a:spcAft>
              <a:buClr>
                <a:schemeClr val="dk1"/>
              </a:buClr>
              <a:buSzPts val="2200"/>
              <a:buNone/>
              <a:defRPr sz="2200">
                <a:latin typeface="Arial"/>
                <a:ea typeface="Arial"/>
                <a:cs typeface="Arial"/>
                <a:sym typeface="Arial"/>
              </a:defRPr>
            </a:lvl1pPr>
            <a:lvl2pPr indent="-228600" lvl="1" marL="914400" algn="l">
              <a:lnSpc>
                <a:spcPct val="90000"/>
              </a:lnSpc>
              <a:spcBef>
                <a:spcPts val="0"/>
              </a:spcBef>
              <a:spcAft>
                <a:spcPts val="0"/>
              </a:spcAft>
              <a:buClr>
                <a:schemeClr val="dk1"/>
              </a:buClr>
              <a:buSzPts val="2160"/>
              <a:buNone/>
              <a:defRPr sz="2400"/>
            </a:lvl2pPr>
            <a:lvl3pPr indent="-228600" lvl="2" marL="1371600" algn="l">
              <a:lnSpc>
                <a:spcPct val="90000"/>
              </a:lnSpc>
              <a:spcBef>
                <a:spcPts val="0"/>
              </a:spcBef>
              <a:spcAft>
                <a:spcPts val="0"/>
              </a:spcAft>
              <a:buClr>
                <a:schemeClr val="dk1"/>
              </a:buClr>
              <a:buSzPts val="2400"/>
              <a:buNone/>
              <a:defRPr sz="2400"/>
            </a:lvl3pPr>
            <a:lvl4pPr indent="-228600" lvl="3" marL="1828800" algn="l">
              <a:lnSpc>
                <a:spcPct val="90000"/>
              </a:lnSpc>
              <a:spcBef>
                <a:spcPts val="0"/>
              </a:spcBef>
              <a:spcAft>
                <a:spcPts val="0"/>
              </a:spcAft>
              <a:buClr>
                <a:schemeClr val="dk1"/>
              </a:buClr>
              <a:buSzPts val="2400"/>
              <a:buNone/>
              <a:defRPr sz="2400"/>
            </a:lvl4pPr>
            <a:lvl5pPr indent="-228600" lvl="4" marL="2286000" algn="l">
              <a:lnSpc>
                <a:spcPct val="90000"/>
              </a:lnSpc>
              <a:spcBef>
                <a:spcPts val="0"/>
              </a:spcBef>
              <a:spcAft>
                <a:spcPts val="0"/>
              </a:spcAft>
              <a:buClr>
                <a:schemeClr val="dk1"/>
              </a:buClr>
              <a:buSzPts val="2400"/>
              <a:buNone/>
              <a:defRPr sz="2400"/>
            </a:lvl5pPr>
            <a:lvl6pPr indent="-228600" lvl="5" marL="2743200" algn="l">
              <a:lnSpc>
                <a:spcPct val="90000"/>
              </a:lnSpc>
              <a:spcBef>
                <a:spcPts val="0"/>
              </a:spcBef>
              <a:spcAft>
                <a:spcPts val="0"/>
              </a:spcAft>
              <a:buClr>
                <a:schemeClr val="dk1"/>
              </a:buClr>
              <a:buSzPts val="2400"/>
              <a:buNone/>
              <a:defRPr sz="2400"/>
            </a:lvl6pPr>
            <a:lvl7pPr indent="-228600" lvl="6" marL="3200400" algn="l">
              <a:lnSpc>
                <a:spcPct val="90000"/>
              </a:lnSpc>
              <a:spcBef>
                <a:spcPts val="0"/>
              </a:spcBef>
              <a:spcAft>
                <a:spcPts val="0"/>
              </a:spcAft>
              <a:buClr>
                <a:schemeClr val="dk1"/>
              </a:buClr>
              <a:buSzPts val="2400"/>
              <a:buNone/>
              <a:defRPr sz="2400"/>
            </a:lvl7pPr>
            <a:lvl8pPr indent="-228600" lvl="7" marL="3657600" algn="l">
              <a:lnSpc>
                <a:spcPct val="90000"/>
              </a:lnSpc>
              <a:spcBef>
                <a:spcPts val="0"/>
              </a:spcBef>
              <a:spcAft>
                <a:spcPts val="0"/>
              </a:spcAft>
              <a:buClr>
                <a:schemeClr val="dk1"/>
              </a:buClr>
              <a:buSzPts val="2400"/>
              <a:buNone/>
              <a:defRPr sz="2400"/>
            </a:lvl8pPr>
            <a:lvl9pPr indent="-228600" lvl="8" marL="4114800" algn="l">
              <a:lnSpc>
                <a:spcPct val="90000"/>
              </a:lnSpc>
              <a:spcBef>
                <a:spcPts val="0"/>
              </a:spcBef>
              <a:spcAft>
                <a:spcPts val="0"/>
              </a:spcAft>
              <a:buClr>
                <a:schemeClr val="dk1"/>
              </a:buClr>
              <a:buSzPts val="2400"/>
              <a:buNone/>
              <a:defRPr sz="2400"/>
            </a:lvl9pPr>
          </a:lstStyle>
          <a:p/>
        </p:txBody>
      </p:sp>
      <p:sp>
        <p:nvSpPr>
          <p:cNvPr id="31" name="Google Shape;31;p9"/>
          <p:cNvSpPr/>
          <p:nvPr/>
        </p:nvSpPr>
        <p:spPr>
          <a:xfrm>
            <a:off x="381000" y="3374136"/>
            <a:ext cx="530283" cy="54864"/>
          </a:xfrm>
          <a:prstGeom prst="rect">
            <a:avLst/>
          </a:prstGeom>
          <a:solidFill>
            <a:srgbClr val="01A98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150">
              <a:solidFill>
                <a:srgbClr val="FFFFFF"/>
              </a:solidFill>
              <a:latin typeface="Arial"/>
              <a:ea typeface="Arial"/>
              <a:cs typeface="Arial"/>
              <a:sym typeface="Arial"/>
            </a:endParaRPr>
          </a:p>
        </p:txBody>
      </p:sp>
      <p:sp>
        <p:nvSpPr>
          <p:cNvPr id="32" name="Google Shape;32;p9"/>
          <p:cNvSpPr txBox="1"/>
          <p:nvPr>
            <p:ph type="title"/>
          </p:nvPr>
        </p:nvSpPr>
        <p:spPr>
          <a:xfrm>
            <a:off x="284749" y="521016"/>
            <a:ext cx="6195700" cy="2828660"/>
          </a:xfrm>
          <a:prstGeom prst="rect">
            <a:avLst/>
          </a:prstGeom>
          <a:noFill/>
          <a:ln>
            <a:noFill/>
          </a:ln>
        </p:spPr>
        <p:txBody>
          <a:bodyPr anchorCtr="0" anchor="b" bIns="91425" lIns="91425" spcFirstLastPara="1" rIns="91425" wrap="square" tIns="91425">
            <a:noAutofit/>
          </a:bodyPr>
          <a:lstStyle>
            <a:lvl1pPr lvl="0" algn="l">
              <a:lnSpc>
                <a:spcPct val="85000"/>
              </a:lnSpc>
              <a:spcBef>
                <a:spcPts val="0"/>
              </a:spcBef>
              <a:spcAft>
                <a:spcPts val="0"/>
              </a:spcAft>
              <a:buClr>
                <a:schemeClr val="dk1"/>
              </a:buClr>
              <a:buSzPts val="4400"/>
              <a:buFont typeface="Arial"/>
              <a:buNone/>
              <a:defRPr sz="4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3" name="Google Shape;33;p9"/>
          <p:cNvSpPr txBox="1"/>
          <p:nvPr>
            <p:ph idx="11" type="ftr"/>
          </p:nvPr>
        </p:nvSpPr>
        <p:spPr>
          <a:xfrm>
            <a:off x="4374720" y="6129337"/>
            <a:ext cx="7481160" cy="411581"/>
          </a:xfrm>
          <a:prstGeom prst="rect">
            <a:avLst/>
          </a:prstGeom>
          <a:noFill/>
          <a:ln>
            <a:noFill/>
          </a:ln>
        </p:spPr>
        <p:txBody>
          <a:bodyPr anchorCtr="0" anchor="b" bIns="0" lIns="90000" spcFirstLastPara="1" rIns="90000" wrap="square" tIns="0">
            <a:noAutofit/>
          </a:bodyPr>
          <a:lstStyle>
            <a:lvl1pPr lvl="0" algn="r">
              <a:lnSpc>
                <a:spcPct val="90000"/>
              </a:lnSpc>
              <a:spcBef>
                <a:spcPts val="0"/>
              </a:spcBef>
              <a:spcAft>
                <a:spcPts val="0"/>
              </a:spcAft>
              <a:buSzPts val="1400"/>
              <a:buNone/>
              <a:defRPr sz="1200" cap="none">
                <a:solidFill>
                  <a:schemeClr val="lt2"/>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Left">
  <p:cSld name="Title and Content, Left">
    <p:spTree>
      <p:nvGrpSpPr>
        <p:cNvPr id="223" name="Shape 223"/>
        <p:cNvGrpSpPr/>
        <p:nvPr/>
      </p:nvGrpSpPr>
      <p:grpSpPr>
        <a:xfrm>
          <a:off x="0" y="0"/>
          <a:ext cx="0" cy="0"/>
          <a:chOff x="0" y="0"/>
          <a:chExt cx="0" cy="0"/>
        </a:xfrm>
      </p:grpSpPr>
      <p:sp>
        <p:nvSpPr>
          <p:cNvPr id="224" name="Google Shape;224;p36"/>
          <p:cNvSpPr txBox="1"/>
          <p:nvPr>
            <p:ph idx="1" type="body"/>
          </p:nvPr>
        </p:nvSpPr>
        <p:spPr>
          <a:xfrm>
            <a:off x="4076700" y="331788"/>
            <a:ext cx="7734300" cy="5764212"/>
          </a:xfrm>
          <a:prstGeom prst="rect">
            <a:avLst/>
          </a:prstGeom>
          <a:noFill/>
          <a:ln>
            <a:noFill/>
          </a:ln>
        </p:spPr>
        <p:txBody>
          <a:bodyPr anchorCtr="0" anchor="ctr" bIns="91425" lIns="91425" spcFirstLastPara="1" rIns="91425" wrap="square" tIns="91425">
            <a:normAutofit/>
          </a:bodyPr>
          <a:lstStyle>
            <a:lvl1pPr indent="-368300" lvl="0" marL="457200" algn="l">
              <a:lnSpc>
                <a:spcPct val="90000"/>
              </a:lnSpc>
              <a:spcBef>
                <a:spcPts val="400"/>
              </a:spcBef>
              <a:spcAft>
                <a:spcPts val="0"/>
              </a:spcAft>
              <a:buClr>
                <a:schemeClr val="dk1"/>
              </a:buClr>
              <a:buSzPts val="2200"/>
              <a:buChar char="•"/>
              <a:defRPr>
                <a:latin typeface="Arial"/>
                <a:ea typeface="Arial"/>
                <a:cs typeface="Arial"/>
                <a:sym typeface="Arial"/>
              </a:defRPr>
            </a:lvl1pPr>
            <a:lvl2pPr indent="-342900" lvl="1" marL="914400" algn="l">
              <a:lnSpc>
                <a:spcPct val="90000"/>
              </a:lnSpc>
              <a:spcBef>
                <a:spcPts val="400"/>
              </a:spcBef>
              <a:spcAft>
                <a:spcPts val="0"/>
              </a:spcAft>
              <a:buClr>
                <a:schemeClr val="dk1"/>
              </a:buClr>
              <a:buSzPts val="1800"/>
              <a:buChar char="•"/>
              <a:defRPr>
                <a:latin typeface="Arial"/>
                <a:ea typeface="Arial"/>
                <a:cs typeface="Arial"/>
                <a:sym typeface="Arial"/>
              </a:defRPr>
            </a:lvl2pPr>
            <a:lvl3pPr indent="-342900" lvl="2" marL="1371600" algn="l">
              <a:lnSpc>
                <a:spcPct val="90000"/>
              </a:lnSpc>
              <a:spcBef>
                <a:spcPts val="400"/>
              </a:spcBef>
              <a:spcAft>
                <a:spcPts val="0"/>
              </a:spcAft>
              <a:buClr>
                <a:schemeClr val="dk1"/>
              </a:buClr>
              <a:buSzPts val="1800"/>
              <a:buChar char="–"/>
              <a:defRPr>
                <a:latin typeface="Arial"/>
                <a:ea typeface="Arial"/>
                <a:cs typeface="Arial"/>
                <a:sym typeface="Arial"/>
              </a:defRPr>
            </a:lvl3pPr>
            <a:lvl4pPr indent="-330200" lvl="3" marL="1828800" algn="l">
              <a:lnSpc>
                <a:spcPct val="90000"/>
              </a:lnSpc>
              <a:spcBef>
                <a:spcPts val="400"/>
              </a:spcBef>
              <a:spcAft>
                <a:spcPts val="0"/>
              </a:spcAft>
              <a:buClr>
                <a:schemeClr val="dk1"/>
              </a:buClr>
              <a:buSzPts val="1600"/>
              <a:buChar char="–"/>
              <a:defRPr>
                <a:latin typeface="Arial"/>
                <a:ea typeface="Arial"/>
                <a:cs typeface="Arial"/>
                <a:sym typeface="Arial"/>
              </a:defRPr>
            </a:lvl4pPr>
            <a:lvl5pPr indent="-330200" lvl="4" marL="2286000" algn="l">
              <a:lnSpc>
                <a:spcPct val="90000"/>
              </a:lnSpc>
              <a:spcBef>
                <a:spcPts val="400"/>
              </a:spcBef>
              <a:spcAft>
                <a:spcPts val="0"/>
              </a:spcAft>
              <a:buClr>
                <a:schemeClr val="dk1"/>
              </a:buClr>
              <a:buSzPts val="1600"/>
              <a:buChar char="–"/>
              <a:defRPr>
                <a:latin typeface="Arial"/>
                <a:ea typeface="Arial"/>
                <a:cs typeface="Arial"/>
                <a:sym typeface="Aria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600"/>
              </a:spcBef>
              <a:spcAft>
                <a:spcPts val="0"/>
              </a:spcAft>
              <a:buClr>
                <a:schemeClr val="dk1"/>
              </a:buClr>
              <a:buSzPts val="1800"/>
              <a:buChar char="–"/>
              <a:defRPr/>
            </a:lvl7pPr>
            <a:lvl8pPr indent="-342900" lvl="7" marL="3657600" algn="l">
              <a:lnSpc>
                <a:spcPct val="90000"/>
              </a:lnSpc>
              <a:spcBef>
                <a:spcPts val="600"/>
              </a:spcBef>
              <a:spcAft>
                <a:spcPts val="0"/>
              </a:spcAft>
              <a:buClr>
                <a:schemeClr val="dk1"/>
              </a:buClr>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225" name="Google Shape;225;p36"/>
          <p:cNvSpPr/>
          <p:nvPr/>
        </p:nvSpPr>
        <p:spPr>
          <a:xfrm>
            <a:off x="385100" y="3616182"/>
            <a:ext cx="685711" cy="54864"/>
          </a:xfrm>
          <a:prstGeom prst="rect">
            <a:avLst/>
          </a:prstGeom>
          <a:solidFill>
            <a:srgbClr val="01A98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150">
              <a:solidFill>
                <a:srgbClr val="FFFFFF"/>
              </a:solidFill>
              <a:latin typeface="Arial"/>
              <a:ea typeface="Arial"/>
              <a:cs typeface="Arial"/>
              <a:sym typeface="Arial"/>
            </a:endParaRPr>
          </a:p>
        </p:txBody>
      </p:sp>
      <p:sp>
        <p:nvSpPr>
          <p:cNvPr id="226" name="Google Shape;226;p36"/>
          <p:cNvSpPr txBox="1"/>
          <p:nvPr>
            <p:ph type="title"/>
          </p:nvPr>
        </p:nvSpPr>
        <p:spPr>
          <a:xfrm>
            <a:off x="289122" y="2676894"/>
            <a:ext cx="3536373" cy="868680"/>
          </a:xfrm>
          <a:prstGeom prst="rect">
            <a:avLst/>
          </a:prstGeom>
          <a:noFill/>
          <a:ln>
            <a:noFill/>
          </a:ln>
        </p:spPr>
        <p:txBody>
          <a:bodyPr anchorCtr="0" anchor="b" bIns="91425" lIns="91425" spcFirstLastPara="1" rIns="91425" wrap="square" tIns="91425">
            <a:noAutofit/>
          </a:bodyPr>
          <a:lstStyle>
            <a:lvl1pPr lvl="0" algn="l">
              <a:lnSpc>
                <a:spcPct val="90000"/>
              </a:lnSpc>
              <a:spcBef>
                <a:spcPts val="0"/>
              </a:spcBef>
              <a:spcAft>
                <a:spcPts val="0"/>
              </a:spcAft>
              <a:buClr>
                <a:schemeClr val="dk1"/>
              </a:buClr>
              <a:buSzPts val="28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27" name="Google Shape;227;p36"/>
          <p:cNvSpPr txBox="1"/>
          <p:nvPr>
            <p:ph idx="12" type="sldNum"/>
          </p:nvPr>
        </p:nvSpPr>
        <p:spPr>
          <a:xfrm>
            <a:off x="11202856" y="6301811"/>
            <a:ext cx="684344" cy="365125"/>
          </a:xfrm>
          <a:prstGeom prst="rect">
            <a:avLst/>
          </a:prstGeom>
          <a:noFill/>
          <a:ln>
            <a:noFill/>
          </a:ln>
        </p:spPr>
        <p:txBody>
          <a:bodyPr anchorCtr="0" anchor="ctr" bIns="45700" lIns="91425" spcFirstLastPara="1" rIns="91425" wrap="square" tIns="45700">
            <a:noAutofit/>
          </a:bodyPr>
          <a:lstStyle>
            <a:lvl1pPr indent="-53299" lvl="0" marL="205699" algn="l">
              <a:lnSpc>
                <a:spcPct val="90000"/>
              </a:lnSpc>
              <a:spcBef>
                <a:spcPts val="0"/>
              </a:spcBef>
              <a:buClr>
                <a:schemeClr val="lt2"/>
              </a:buClr>
              <a:buSzPts val="2400"/>
              <a:buFont typeface="Arial"/>
              <a:buNone/>
              <a:defRPr/>
            </a:lvl1pPr>
            <a:lvl2pPr indent="-53299" lvl="1" marL="205699" algn="l">
              <a:lnSpc>
                <a:spcPct val="90000"/>
              </a:lnSpc>
              <a:spcBef>
                <a:spcPts val="0"/>
              </a:spcBef>
              <a:buClr>
                <a:schemeClr val="lt2"/>
              </a:buClr>
              <a:buSzPts val="2400"/>
              <a:buFont typeface="Arial"/>
              <a:buNone/>
              <a:defRPr/>
            </a:lvl2pPr>
            <a:lvl3pPr indent="-53299" lvl="2" marL="205699" algn="l">
              <a:lnSpc>
                <a:spcPct val="90000"/>
              </a:lnSpc>
              <a:spcBef>
                <a:spcPts val="0"/>
              </a:spcBef>
              <a:buClr>
                <a:schemeClr val="lt2"/>
              </a:buClr>
              <a:buSzPts val="2400"/>
              <a:buFont typeface="Arial"/>
              <a:buNone/>
              <a:defRPr/>
            </a:lvl3pPr>
            <a:lvl4pPr indent="-53299" lvl="3" marL="205699" algn="l">
              <a:lnSpc>
                <a:spcPct val="90000"/>
              </a:lnSpc>
              <a:spcBef>
                <a:spcPts val="0"/>
              </a:spcBef>
              <a:buClr>
                <a:schemeClr val="lt2"/>
              </a:buClr>
              <a:buSzPts val="2400"/>
              <a:buFont typeface="Arial"/>
              <a:buNone/>
              <a:defRPr/>
            </a:lvl4pPr>
            <a:lvl5pPr indent="-53299" lvl="4" marL="205699" algn="l">
              <a:lnSpc>
                <a:spcPct val="90000"/>
              </a:lnSpc>
              <a:spcBef>
                <a:spcPts val="0"/>
              </a:spcBef>
              <a:buClr>
                <a:schemeClr val="lt2"/>
              </a:buClr>
              <a:buSzPts val="2400"/>
              <a:buFont typeface="Arial"/>
              <a:buNone/>
              <a:defRPr/>
            </a:lvl5pPr>
            <a:lvl6pPr indent="-53299" lvl="5" marL="205699" algn="l">
              <a:lnSpc>
                <a:spcPct val="90000"/>
              </a:lnSpc>
              <a:spcBef>
                <a:spcPts val="0"/>
              </a:spcBef>
              <a:buClr>
                <a:schemeClr val="lt2"/>
              </a:buClr>
              <a:buSzPts val="2400"/>
              <a:buFont typeface="Arial"/>
              <a:buNone/>
              <a:defRPr/>
            </a:lvl6pPr>
            <a:lvl7pPr indent="-53299" lvl="6" marL="205699" algn="l">
              <a:lnSpc>
                <a:spcPct val="90000"/>
              </a:lnSpc>
              <a:spcBef>
                <a:spcPts val="0"/>
              </a:spcBef>
              <a:buClr>
                <a:schemeClr val="lt2"/>
              </a:buClr>
              <a:buSzPts val="2400"/>
              <a:buFont typeface="Arial"/>
              <a:buNone/>
              <a:defRPr/>
            </a:lvl7pPr>
            <a:lvl8pPr indent="-53299" lvl="7" marL="205699" algn="l">
              <a:lnSpc>
                <a:spcPct val="90000"/>
              </a:lnSpc>
              <a:spcBef>
                <a:spcPts val="0"/>
              </a:spcBef>
              <a:buClr>
                <a:schemeClr val="lt2"/>
              </a:buClr>
              <a:buSzPts val="2400"/>
              <a:buFont typeface="Arial"/>
              <a:buNone/>
              <a:defRPr/>
            </a:lvl8pPr>
            <a:lvl9pPr indent="-53299" lvl="8" marL="205699" algn="l">
              <a:lnSpc>
                <a:spcPct val="90000"/>
              </a:lnSpc>
              <a:spcBef>
                <a:spcPts val="0"/>
              </a:spcBef>
              <a:buClr>
                <a:schemeClr val="lt2"/>
              </a:buClr>
              <a:buSzPts val="2400"/>
              <a:buFont typeface="Arial"/>
              <a:buNone/>
              <a:defRPr/>
            </a:lvl9pPr>
          </a:lstStyle>
          <a:p>
            <a:pPr indent="-205699" lvl="0" marL="205699" rtl="0" algn="l">
              <a:spcBef>
                <a:spcPts val="0"/>
              </a:spcBef>
              <a:spcAft>
                <a:spcPts val="0"/>
              </a:spcAft>
              <a:buClr>
                <a:schemeClr val="lt2"/>
              </a:buClr>
              <a:buSzPts val="2400"/>
              <a:buFont typeface="Arial"/>
              <a:buChar char="●"/>
            </a:pPr>
            <a:fld id="{00000000-1234-1234-1234-123412341234}" type="slidenum">
              <a:rPr lang="en-US"/>
              <a:t>‹#›</a:t>
            </a:fld>
            <a:endParaRPr/>
          </a:p>
        </p:txBody>
      </p:sp>
      <p:sp>
        <p:nvSpPr>
          <p:cNvPr id="228" name="Google Shape;228;p36"/>
          <p:cNvSpPr txBox="1"/>
          <p:nvPr>
            <p:ph idx="11" type="ftr"/>
          </p:nvPr>
        </p:nvSpPr>
        <p:spPr>
          <a:xfrm>
            <a:off x="3721696" y="6129337"/>
            <a:ext cx="7481160" cy="411581"/>
          </a:xfrm>
          <a:prstGeom prst="rect">
            <a:avLst/>
          </a:prstGeom>
          <a:noFill/>
          <a:ln>
            <a:noFill/>
          </a:ln>
        </p:spPr>
        <p:txBody>
          <a:bodyPr anchorCtr="0" anchor="b" bIns="0" lIns="90000" spcFirstLastPara="1" rIns="90000" wrap="square" tIns="0">
            <a:noAutofit/>
          </a:bodyPr>
          <a:lstStyle>
            <a:lvl1pPr lvl="0" algn="r">
              <a:lnSpc>
                <a:spcPct val="9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ubtitle and Content, Left">
  <p:cSld name="Title, Subtitle and Content, Left">
    <p:spTree>
      <p:nvGrpSpPr>
        <p:cNvPr id="229" name="Shape 229"/>
        <p:cNvGrpSpPr/>
        <p:nvPr/>
      </p:nvGrpSpPr>
      <p:grpSpPr>
        <a:xfrm>
          <a:off x="0" y="0"/>
          <a:ext cx="0" cy="0"/>
          <a:chOff x="0" y="0"/>
          <a:chExt cx="0" cy="0"/>
        </a:xfrm>
      </p:grpSpPr>
      <p:sp>
        <p:nvSpPr>
          <p:cNvPr id="230" name="Google Shape;230;p37"/>
          <p:cNvSpPr txBox="1"/>
          <p:nvPr>
            <p:ph idx="1" type="body"/>
          </p:nvPr>
        </p:nvSpPr>
        <p:spPr>
          <a:xfrm>
            <a:off x="4076700" y="331788"/>
            <a:ext cx="7734300" cy="5764212"/>
          </a:xfrm>
          <a:prstGeom prst="rect">
            <a:avLst/>
          </a:prstGeom>
          <a:noFill/>
          <a:ln>
            <a:noFill/>
          </a:ln>
        </p:spPr>
        <p:txBody>
          <a:bodyPr anchorCtr="0" anchor="ctr" bIns="91425" lIns="91425" spcFirstLastPara="1" rIns="91425" wrap="square" tIns="91425">
            <a:normAutofit/>
          </a:bodyPr>
          <a:lstStyle>
            <a:lvl1pPr indent="-368300" lvl="0" marL="457200" algn="l">
              <a:lnSpc>
                <a:spcPct val="90000"/>
              </a:lnSpc>
              <a:spcBef>
                <a:spcPts val="400"/>
              </a:spcBef>
              <a:spcAft>
                <a:spcPts val="0"/>
              </a:spcAft>
              <a:buClr>
                <a:schemeClr val="dk1"/>
              </a:buClr>
              <a:buSzPts val="2200"/>
              <a:buChar char="•"/>
              <a:defRPr>
                <a:latin typeface="Arial"/>
                <a:ea typeface="Arial"/>
                <a:cs typeface="Arial"/>
                <a:sym typeface="Arial"/>
              </a:defRPr>
            </a:lvl1pPr>
            <a:lvl2pPr indent="-342900" lvl="1" marL="914400" algn="l">
              <a:lnSpc>
                <a:spcPct val="90000"/>
              </a:lnSpc>
              <a:spcBef>
                <a:spcPts val="400"/>
              </a:spcBef>
              <a:spcAft>
                <a:spcPts val="0"/>
              </a:spcAft>
              <a:buClr>
                <a:schemeClr val="dk1"/>
              </a:buClr>
              <a:buSzPts val="1800"/>
              <a:buChar char="•"/>
              <a:defRPr>
                <a:latin typeface="Arial"/>
                <a:ea typeface="Arial"/>
                <a:cs typeface="Arial"/>
                <a:sym typeface="Arial"/>
              </a:defRPr>
            </a:lvl2pPr>
            <a:lvl3pPr indent="-342900" lvl="2" marL="1371600" algn="l">
              <a:lnSpc>
                <a:spcPct val="90000"/>
              </a:lnSpc>
              <a:spcBef>
                <a:spcPts val="400"/>
              </a:spcBef>
              <a:spcAft>
                <a:spcPts val="0"/>
              </a:spcAft>
              <a:buClr>
                <a:schemeClr val="dk1"/>
              </a:buClr>
              <a:buSzPts val="1800"/>
              <a:buChar char="–"/>
              <a:defRPr>
                <a:latin typeface="Arial"/>
                <a:ea typeface="Arial"/>
                <a:cs typeface="Arial"/>
                <a:sym typeface="Arial"/>
              </a:defRPr>
            </a:lvl3pPr>
            <a:lvl4pPr indent="-330200" lvl="3" marL="1828800" algn="l">
              <a:lnSpc>
                <a:spcPct val="90000"/>
              </a:lnSpc>
              <a:spcBef>
                <a:spcPts val="400"/>
              </a:spcBef>
              <a:spcAft>
                <a:spcPts val="0"/>
              </a:spcAft>
              <a:buClr>
                <a:schemeClr val="dk1"/>
              </a:buClr>
              <a:buSzPts val="1600"/>
              <a:buChar char="–"/>
              <a:defRPr>
                <a:latin typeface="Arial"/>
                <a:ea typeface="Arial"/>
                <a:cs typeface="Arial"/>
                <a:sym typeface="Arial"/>
              </a:defRPr>
            </a:lvl4pPr>
            <a:lvl5pPr indent="-330200" lvl="4" marL="2286000" algn="l">
              <a:lnSpc>
                <a:spcPct val="90000"/>
              </a:lnSpc>
              <a:spcBef>
                <a:spcPts val="400"/>
              </a:spcBef>
              <a:spcAft>
                <a:spcPts val="0"/>
              </a:spcAft>
              <a:buClr>
                <a:schemeClr val="dk1"/>
              </a:buClr>
              <a:buSzPts val="1600"/>
              <a:buChar char="–"/>
              <a:defRPr>
                <a:latin typeface="Arial"/>
                <a:ea typeface="Arial"/>
                <a:cs typeface="Arial"/>
                <a:sym typeface="Aria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600"/>
              </a:spcBef>
              <a:spcAft>
                <a:spcPts val="0"/>
              </a:spcAft>
              <a:buClr>
                <a:schemeClr val="dk1"/>
              </a:buClr>
              <a:buSzPts val="1800"/>
              <a:buChar char="–"/>
              <a:defRPr/>
            </a:lvl7pPr>
            <a:lvl8pPr indent="-342900" lvl="7" marL="3657600" algn="l">
              <a:lnSpc>
                <a:spcPct val="90000"/>
              </a:lnSpc>
              <a:spcBef>
                <a:spcPts val="600"/>
              </a:spcBef>
              <a:spcAft>
                <a:spcPts val="0"/>
              </a:spcAft>
              <a:buClr>
                <a:schemeClr val="dk1"/>
              </a:buClr>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231" name="Google Shape;231;p37"/>
          <p:cNvSpPr/>
          <p:nvPr/>
        </p:nvSpPr>
        <p:spPr>
          <a:xfrm>
            <a:off x="385100" y="3616182"/>
            <a:ext cx="685711" cy="54864"/>
          </a:xfrm>
          <a:prstGeom prst="rect">
            <a:avLst/>
          </a:prstGeom>
          <a:solidFill>
            <a:srgbClr val="01A98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150">
              <a:solidFill>
                <a:srgbClr val="FFFFFF"/>
              </a:solidFill>
              <a:latin typeface="Arial"/>
              <a:ea typeface="Arial"/>
              <a:cs typeface="Arial"/>
              <a:sym typeface="Arial"/>
            </a:endParaRPr>
          </a:p>
        </p:txBody>
      </p:sp>
      <p:sp>
        <p:nvSpPr>
          <p:cNvPr id="232" name="Google Shape;232;p37"/>
          <p:cNvSpPr txBox="1"/>
          <p:nvPr>
            <p:ph idx="2" type="body"/>
          </p:nvPr>
        </p:nvSpPr>
        <p:spPr>
          <a:xfrm>
            <a:off x="289122" y="2691855"/>
            <a:ext cx="3566206" cy="795528"/>
          </a:xfrm>
          <a:prstGeom prst="rect">
            <a:avLst/>
          </a:prstGeom>
          <a:noFill/>
          <a:ln>
            <a:noFill/>
          </a:ln>
        </p:spPr>
        <p:txBody>
          <a:bodyPr anchorCtr="0" anchor="ctr" bIns="91425" lIns="91425" spcFirstLastPara="1" rIns="91425" wrap="square" tIns="91425">
            <a:noAutofit/>
          </a:bodyPr>
          <a:lstStyle>
            <a:lvl1pPr indent="-381000" lvl="0" marL="457200" algn="l">
              <a:lnSpc>
                <a:spcPct val="90000"/>
              </a:lnSpc>
              <a:spcBef>
                <a:spcPts val="400"/>
              </a:spcBef>
              <a:spcAft>
                <a:spcPts val="0"/>
              </a:spcAft>
              <a:buClr>
                <a:schemeClr val="dk1"/>
              </a:buClr>
              <a:buSzPts val="2400"/>
              <a:buChar char="•"/>
              <a:defRPr sz="2400">
                <a:latin typeface="Arial"/>
                <a:ea typeface="Arial"/>
                <a:cs typeface="Arial"/>
                <a:sym typeface="Arial"/>
              </a:defRPr>
            </a:lvl1pPr>
            <a:lvl2pPr indent="-331469" lvl="1" marL="914400" algn="l">
              <a:lnSpc>
                <a:spcPct val="90000"/>
              </a:lnSpc>
              <a:spcBef>
                <a:spcPts val="400"/>
              </a:spcBef>
              <a:spcAft>
                <a:spcPts val="0"/>
              </a:spcAft>
              <a:buClr>
                <a:schemeClr val="dk1"/>
              </a:buClr>
              <a:buSzPts val="1620"/>
              <a:buChar char="•"/>
              <a:defRPr/>
            </a:lvl2pPr>
            <a:lvl3pPr indent="-342900" lvl="2" marL="1371600" algn="l">
              <a:lnSpc>
                <a:spcPct val="90000"/>
              </a:lnSpc>
              <a:spcBef>
                <a:spcPts val="400"/>
              </a:spcBef>
              <a:spcAft>
                <a:spcPts val="0"/>
              </a:spcAft>
              <a:buClr>
                <a:schemeClr val="dk1"/>
              </a:buClr>
              <a:buSzPts val="1800"/>
              <a:buChar char="–"/>
              <a:defRPr/>
            </a:lvl3pPr>
            <a:lvl4pPr indent="-342900" lvl="3" marL="1828800" algn="l">
              <a:lnSpc>
                <a:spcPct val="90000"/>
              </a:lnSpc>
              <a:spcBef>
                <a:spcPts val="400"/>
              </a:spcBef>
              <a:spcAft>
                <a:spcPts val="0"/>
              </a:spcAft>
              <a:buClr>
                <a:schemeClr val="dk1"/>
              </a:buClr>
              <a:buSzPts val="1800"/>
              <a:buChar char="–"/>
              <a:defRPr/>
            </a:lvl4pPr>
            <a:lvl5pPr indent="-342900" lvl="4" marL="2286000" algn="l">
              <a:lnSpc>
                <a:spcPct val="90000"/>
              </a:lnSpc>
              <a:spcBef>
                <a:spcPts val="400"/>
              </a:spcBef>
              <a:spcAft>
                <a:spcPts val="0"/>
              </a:spcAft>
              <a:buClr>
                <a:schemeClr val="dk1"/>
              </a:buClr>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600"/>
              </a:spcBef>
              <a:spcAft>
                <a:spcPts val="0"/>
              </a:spcAft>
              <a:buClr>
                <a:schemeClr val="dk1"/>
              </a:buClr>
              <a:buSzPts val="1800"/>
              <a:buChar char="–"/>
              <a:defRPr/>
            </a:lvl7pPr>
            <a:lvl8pPr indent="-342900" lvl="7" marL="3657600" algn="l">
              <a:lnSpc>
                <a:spcPct val="90000"/>
              </a:lnSpc>
              <a:spcBef>
                <a:spcPts val="600"/>
              </a:spcBef>
              <a:spcAft>
                <a:spcPts val="0"/>
              </a:spcAft>
              <a:buClr>
                <a:schemeClr val="dk1"/>
              </a:buClr>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233" name="Google Shape;233;p37"/>
          <p:cNvSpPr txBox="1"/>
          <p:nvPr>
            <p:ph type="title"/>
          </p:nvPr>
        </p:nvSpPr>
        <p:spPr>
          <a:xfrm>
            <a:off x="289122" y="1980879"/>
            <a:ext cx="3566206" cy="868680"/>
          </a:xfrm>
          <a:prstGeom prst="rect">
            <a:avLst/>
          </a:prstGeom>
          <a:noFill/>
          <a:ln>
            <a:noFill/>
          </a:ln>
        </p:spPr>
        <p:txBody>
          <a:bodyPr anchorCtr="0" anchor="b" bIns="91425" lIns="91425" spcFirstLastPara="1" rIns="91425" wrap="square" tIns="91425">
            <a:noAutofit/>
          </a:bodyPr>
          <a:lstStyle>
            <a:lvl1pPr lvl="0" algn="l">
              <a:lnSpc>
                <a:spcPct val="90000"/>
              </a:lnSpc>
              <a:spcBef>
                <a:spcPts val="0"/>
              </a:spcBef>
              <a:spcAft>
                <a:spcPts val="0"/>
              </a:spcAft>
              <a:buClr>
                <a:schemeClr val="dk1"/>
              </a:buClr>
              <a:buSzPts val="28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4" name="Google Shape;234;p37"/>
          <p:cNvSpPr txBox="1"/>
          <p:nvPr>
            <p:ph idx="12" type="sldNum"/>
          </p:nvPr>
        </p:nvSpPr>
        <p:spPr>
          <a:xfrm>
            <a:off x="11202856" y="6301811"/>
            <a:ext cx="684344" cy="365125"/>
          </a:xfrm>
          <a:prstGeom prst="rect">
            <a:avLst/>
          </a:prstGeom>
          <a:noFill/>
          <a:ln>
            <a:noFill/>
          </a:ln>
        </p:spPr>
        <p:txBody>
          <a:bodyPr anchorCtr="0" anchor="ctr" bIns="45700" lIns="91425" spcFirstLastPara="1" rIns="91425" wrap="square" tIns="45700">
            <a:noAutofit/>
          </a:bodyPr>
          <a:lstStyle>
            <a:lvl1pPr indent="-53299" lvl="0" marL="205699" algn="l">
              <a:lnSpc>
                <a:spcPct val="90000"/>
              </a:lnSpc>
              <a:spcBef>
                <a:spcPts val="0"/>
              </a:spcBef>
              <a:buClr>
                <a:schemeClr val="lt2"/>
              </a:buClr>
              <a:buSzPts val="2400"/>
              <a:buFont typeface="Arial"/>
              <a:buNone/>
              <a:defRPr/>
            </a:lvl1pPr>
            <a:lvl2pPr indent="-53299" lvl="1" marL="205699" algn="l">
              <a:lnSpc>
                <a:spcPct val="90000"/>
              </a:lnSpc>
              <a:spcBef>
                <a:spcPts val="0"/>
              </a:spcBef>
              <a:buClr>
                <a:schemeClr val="lt2"/>
              </a:buClr>
              <a:buSzPts val="2400"/>
              <a:buFont typeface="Arial"/>
              <a:buNone/>
              <a:defRPr/>
            </a:lvl2pPr>
            <a:lvl3pPr indent="-53299" lvl="2" marL="205699" algn="l">
              <a:lnSpc>
                <a:spcPct val="90000"/>
              </a:lnSpc>
              <a:spcBef>
                <a:spcPts val="0"/>
              </a:spcBef>
              <a:buClr>
                <a:schemeClr val="lt2"/>
              </a:buClr>
              <a:buSzPts val="2400"/>
              <a:buFont typeface="Arial"/>
              <a:buNone/>
              <a:defRPr/>
            </a:lvl3pPr>
            <a:lvl4pPr indent="-53299" lvl="3" marL="205699" algn="l">
              <a:lnSpc>
                <a:spcPct val="90000"/>
              </a:lnSpc>
              <a:spcBef>
                <a:spcPts val="0"/>
              </a:spcBef>
              <a:buClr>
                <a:schemeClr val="lt2"/>
              </a:buClr>
              <a:buSzPts val="2400"/>
              <a:buFont typeface="Arial"/>
              <a:buNone/>
              <a:defRPr/>
            </a:lvl4pPr>
            <a:lvl5pPr indent="-53299" lvl="4" marL="205699" algn="l">
              <a:lnSpc>
                <a:spcPct val="90000"/>
              </a:lnSpc>
              <a:spcBef>
                <a:spcPts val="0"/>
              </a:spcBef>
              <a:buClr>
                <a:schemeClr val="lt2"/>
              </a:buClr>
              <a:buSzPts val="2400"/>
              <a:buFont typeface="Arial"/>
              <a:buNone/>
              <a:defRPr/>
            </a:lvl5pPr>
            <a:lvl6pPr indent="-53299" lvl="5" marL="205699" algn="l">
              <a:lnSpc>
                <a:spcPct val="90000"/>
              </a:lnSpc>
              <a:spcBef>
                <a:spcPts val="0"/>
              </a:spcBef>
              <a:buClr>
                <a:schemeClr val="lt2"/>
              </a:buClr>
              <a:buSzPts val="2400"/>
              <a:buFont typeface="Arial"/>
              <a:buNone/>
              <a:defRPr/>
            </a:lvl6pPr>
            <a:lvl7pPr indent="-53299" lvl="6" marL="205699" algn="l">
              <a:lnSpc>
                <a:spcPct val="90000"/>
              </a:lnSpc>
              <a:spcBef>
                <a:spcPts val="0"/>
              </a:spcBef>
              <a:buClr>
                <a:schemeClr val="lt2"/>
              </a:buClr>
              <a:buSzPts val="2400"/>
              <a:buFont typeface="Arial"/>
              <a:buNone/>
              <a:defRPr/>
            </a:lvl7pPr>
            <a:lvl8pPr indent="-53299" lvl="7" marL="205699" algn="l">
              <a:lnSpc>
                <a:spcPct val="90000"/>
              </a:lnSpc>
              <a:spcBef>
                <a:spcPts val="0"/>
              </a:spcBef>
              <a:buClr>
                <a:schemeClr val="lt2"/>
              </a:buClr>
              <a:buSzPts val="2400"/>
              <a:buFont typeface="Arial"/>
              <a:buNone/>
              <a:defRPr/>
            </a:lvl8pPr>
            <a:lvl9pPr indent="-53299" lvl="8" marL="205699" algn="l">
              <a:lnSpc>
                <a:spcPct val="90000"/>
              </a:lnSpc>
              <a:spcBef>
                <a:spcPts val="0"/>
              </a:spcBef>
              <a:buClr>
                <a:schemeClr val="lt2"/>
              </a:buClr>
              <a:buSzPts val="2400"/>
              <a:buFont typeface="Arial"/>
              <a:buNone/>
              <a:defRPr/>
            </a:lvl9pPr>
          </a:lstStyle>
          <a:p>
            <a:pPr indent="-205699" lvl="0" marL="205699" rtl="0" algn="l">
              <a:spcBef>
                <a:spcPts val="0"/>
              </a:spcBef>
              <a:spcAft>
                <a:spcPts val="0"/>
              </a:spcAft>
              <a:buClr>
                <a:schemeClr val="lt2"/>
              </a:buClr>
              <a:buSzPts val="2400"/>
              <a:buFont typeface="Arial"/>
              <a:buChar char="●"/>
            </a:pPr>
            <a:fld id="{00000000-1234-1234-1234-123412341234}" type="slidenum">
              <a:rPr lang="en-US"/>
              <a:t>‹#›</a:t>
            </a:fld>
            <a:endParaRPr/>
          </a:p>
        </p:txBody>
      </p:sp>
      <p:sp>
        <p:nvSpPr>
          <p:cNvPr id="235" name="Google Shape;235;p37"/>
          <p:cNvSpPr txBox="1"/>
          <p:nvPr>
            <p:ph idx="11" type="ftr"/>
          </p:nvPr>
        </p:nvSpPr>
        <p:spPr>
          <a:xfrm>
            <a:off x="3721696" y="6129337"/>
            <a:ext cx="7481160" cy="411581"/>
          </a:xfrm>
          <a:prstGeom prst="rect">
            <a:avLst/>
          </a:prstGeom>
          <a:noFill/>
          <a:ln>
            <a:noFill/>
          </a:ln>
        </p:spPr>
        <p:txBody>
          <a:bodyPr anchorCtr="0" anchor="b" bIns="0" lIns="90000" spcFirstLastPara="1" rIns="90000" wrap="square" tIns="0">
            <a:noAutofit/>
          </a:bodyPr>
          <a:lstStyle>
            <a:lvl1pPr lvl="0" algn="r">
              <a:lnSpc>
                <a:spcPct val="9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Caption, Left">
  <p:cSld name="Title, Content and Caption, Left">
    <p:spTree>
      <p:nvGrpSpPr>
        <p:cNvPr id="236" name="Shape 236"/>
        <p:cNvGrpSpPr/>
        <p:nvPr/>
      </p:nvGrpSpPr>
      <p:grpSpPr>
        <a:xfrm>
          <a:off x="0" y="0"/>
          <a:ext cx="0" cy="0"/>
          <a:chOff x="0" y="0"/>
          <a:chExt cx="0" cy="0"/>
        </a:xfrm>
      </p:grpSpPr>
      <p:sp>
        <p:nvSpPr>
          <p:cNvPr id="237" name="Google Shape;237;p38"/>
          <p:cNvSpPr txBox="1"/>
          <p:nvPr>
            <p:ph idx="1" type="body"/>
          </p:nvPr>
        </p:nvSpPr>
        <p:spPr>
          <a:xfrm>
            <a:off x="4076700" y="331788"/>
            <a:ext cx="7734300" cy="5764212"/>
          </a:xfrm>
          <a:prstGeom prst="rect">
            <a:avLst/>
          </a:prstGeom>
          <a:noFill/>
          <a:ln>
            <a:noFill/>
          </a:ln>
        </p:spPr>
        <p:txBody>
          <a:bodyPr anchorCtr="0" anchor="ctr" bIns="91425" lIns="91425" spcFirstLastPara="1" rIns="91425" wrap="square" tIns="91425">
            <a:normAutofit/>
          </a:bodyPr>
          <a:lstStyle>
            <a:lvl1pPr indent="-368300" lvl="0" marL="457200" algn="l">
              <a:lnSpc>
                <a:spcPct val="90000"/>
              </a:lnSpc>
              <a:spcBef>
                <a:spcPts val="400"/>
              </a:spcBef>
              <a:spcAft>
                <a:spcPts val="0"/>
              </a:spcAft>
              <a:buClr>
                <a:schemeClr val="dk1"/>
              </a:buClr>
              <a:buSzPts val="2200"/>
              <a:buChar char="•"/>
              <a:defRPr>
                <a:latin typeface="Arial"/>
                <a:ea typeface="Arial"/>
                <a:cs typeface="Arial"/>
                <a:sym typeface="Arial"/>
              </a:defRPr>
            </a:lvl1pPr>
            <a:lvl2pPr indent="-342900" lvl="1" marL="914400" algn="l">
              <a:lnSpc>
                <a:spcPct val="90000"/>
              </a:lnSpc>
              <a:spcBef>
                <a:spcPts val="400"/>
              </a:spcBef>
              <a:spcAft>
                <a:spcPts val="0"/>
              </a:spcAft>
              <a:buClr>
                <a:schemeClr val="dk1"/>
              </a:buClr>
              <a:buSzPts val="1800"/>
              <a:buChar char="•"/>
              <a:defRPr>
                <a:latin typeface="Arial"/>
                <a:ea typeface="Arial"/>
                <a:cs typeface="Arial"/>
                <a:sym typeface="Arial"/>
              </a:defRPr>
            </a:lvl2pPr>
            <a:lvl3pPr indent="-342900" lvl="2" marL="1371600" algn="l">
              <a:lnSpc>
                <a:spcPct val="90000"/>
              </a:lnSpc>
              <a:spcBef>
                <a:spcPts val="400"/>
              </a:spcBef>
              <a:spcAft>
                <a:spcPts val="0"/>
              </a:spcAft>
              <a:buClr>
                <a:schemeClr val="dk1"/>
              </a:buClr>
              <a:buSzPts val="1800"/>
              <a:buChar char="–"/>
              <a:defRPr>
                <a:latin typeface="Arial"/>
                <a:ea typeface="Arial"/>
                <a:cs typeface="Arial"/>
                <a:sym typeface="Arial"/>
              </a:defRPr>
            </a:lvl3pPr>
            <a:lvl4pPr indent="-330200" lvl="3" marL="1828800" algn="l">
              <a:lnSpc>
                <a:spcPct val="90000"/>
              </a:lnSpc>
              <a:spcBef>
                <a:spcPts val="400"/>
              </a:spcBef>
              <a:spcAft>
                <a:spcPts val="0"/>
              </a:spcAft>
              <a:buClr>
                <a:schemeClr val="dk1"/>
              </a:buClr>
              <a:buSzPts val="1600"/>
              <a:buChar char="–"/>
              <a:defRPr>
                <a:latin typeface="Arial"/>
                <a:ea typeface="Arial"/>
                <a:cs typeface="Arial"/>
                <a:sym typeface="Arial"/>
              </a:defRPr>
            </a:lvl4pPr>
            <a:lvl5pPr indent="-330200" lvl="4" marL="2286000" algn="l">
              <a:lnSpc>
                <a:spcPct val="90000"/>
              </a:lnSpc>
              <a:spcBef>
                <a:spcPts val="400"/>
              </a:spcBef>
              <a:spcAft>
                <a:spcPts val="0"/>
              </a:spcAft>
              <a:buClr>
                <a:schemeClr val="dk1"/>
              </a:buClr>
              <a:buSzPts val="1600"/>
              <a:buChar char="–"/>
              <a:defRPr>
                <a:latin typeface="Arial"/>
                <a:ea typeface="Arial"/>
                <a:cs typeface="Arial"/>
                <a:sym typeface="Aria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600"/>
              </a:spcBef>
              <a:spcAft>
                <a:spcPts val="0"/>
              </a:spcAft>
              <a:buClr>
                <a:schemeClr val="dk1"/>
              </a:buClr>
              <a:buSzPts val="1800"/>
              <a:buChar char="–"/>
              <a:defRPr/>
            </a:lvl7pPr>
            <a:lvl8pPr indent="-342900" lvl="7" marL="3657600" algn="l">
              <a:lnSpc>
                <a:spcPct val="90000"/>
              </a:lnSpc>
              <a:spcBef>
                <a:spcPts val="600"/>
              </a:spcBef>
              <a:spcAft>
                <a:spcPts val="0"/>
              </a:spcAft>
              <a:buClr>
                <a:schemeClr val="dk1"/>
              </a:buClr>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238" name="Google Shape;238;p38"/>
          <p:cNvSpPr txBox="1"/>
          <p:nvPr>
            <p:ph idx="2" type="body"/>
          </p:nvPr>
        </p:nvSpPr>
        <p:spPr>
          <a:xfrm>
            <a:off x="278732" y="2534960"/>
            <a:ext cx="3546475" cy="3446462"/>
          </a:xfrm>
          <a:prstGeom prst="rect">
            <a:avLst/>
          </a:prstGeom>
          <a:noFill/>
          <a:ln>
            <a:noFill/>
          </a:ln>
        </p:spPr>
        <p:txBody>
          <a:bodyPr anchorCtr="0" anchor="t" bIns="91425" lIns="91425" spcFirstLastPara="1" rIns="91425" wrap="square" tIns="91425">
            <a:normAutofit/>
          </a:bodyPr>
          <a:lstStyle>
            <a:lvl1pPr indent="-368300" lvl="0" marL="457200" algn="l">
              <a:lnSpc>
                <a:spcPct val="90000"/>
              </a:lnSpc>
              <a:spcBef>
                <a:spcPts val="400"/>
              </a:spcBef>
              <a:spcAft>
                <a:spcPts val="0"/>
              </a:spcAft>
              <a:buClr>
                <a:schemeClr val="dk1"/>
              </a:buClr>
              <a:buSzPts val="2200"/>
              <a:buChar char="•"/>
              <a:defRPr>
                <a:latin typeface="Arial"/>
                <a:ea typeface="Arial"/>
                <a:cs typeface="Arial"/>
                <a:sym typeface="Arial"/>
              </a:defRPr>
            </a:lvl1pPr>
            <a:lvl2pPr indent="-342900" lvl="1" marL="914400" algn="l">
              <a:lnSpc>
                <a:spcPct val="90000"/>
              </a:lnSpc>
              <a:spcBef>
                <a:spcPts val="400"/>
              </a:spcBef>
              <a:spcAft>
                <a:spcPts val="0"/>
              </a:spcAft>
              <a:buClr>
                <a:schemeClr val="dk1"/>
              </a:buClr>
              <a:buSzPts val="1800"/>
              <a:buChar char="•"/>
              <a:defRPr>
                <a:latin typeface="Arial"/>
                <a:ea typeface="Arial"/>
                <a:cs typeface="Arial"/>
                <a:sym typeface="Arial"/>
              </a:defRPr>
            </a:lvl2pPr>
            <a:lvl3pPr indent="-342900" lvl="2" marL="1371600" algn="l">
              <a:lnSpc>
                <a:spcPct val="90000"/>
              </a:lnSpc>
              <a:spcBef>
                <a:spcPts val="400"/>
              </a:spcBef>
              <a:spcAft>
                <a:spcPts val="0"/>
              </a:spcAft>
              <a:buClr>
                <a:schemeClr val="dk1"/>
              </a:buClr>
              <a:buSzPts val="1800"/>
              <a:buChar char="–"/>
              <a:defRPr>
                <a:latin typeface="Arial"/>
                <a:ea typeface="Arial"/>
                <a:cs typeface="Arial"/>
                <a:sym typeface="Arial"/>
              </a:defRPr>
            </a:lvl3pPr>
            <a:lvl4pPr indent="-330200" lvl="3" marL="1828800" algn="l">
              <a:lnSpc>
                <a:spcPct val="90000"/>
              </a:lnSpc>
              <a:spcBef>
                <a:spcPts val="400"/>
              </a:spcBef>
              <a:spcAft>
                <a:spcPts val="0"/>
              </a:spcAft>
              <a:buClr>
                <a:schemeClr val="dk1"/>
              </a:buClr>
              <a:buSzPts val="1600"/>
              <a:buChar char="–"/>
              <a:defRPr>
                <a:latin typeface="Arial"/>
                <a:ea typeface="Arial"/>
                <a:cs typeface="Arial"/>
                <a:sym typeface="Arial"/>
              </a:defRPr>
            </a:lvl4pPr>
            <a:lvl5pPr indent="-330200" lvl="4" marL="2286000" algn="l">
              <a:lnSpc>
                <a:spcPct val="90000"/>
              </a:lnSpc>
              <a:spcBef>
                <a:spcPts val="400"/>
              </a:spcBef>
              <a:spcAft>
                <a:spcPts val="0"/>
              </a:spcAft>
              <a:buClr>
                <a:schemeClr val="dk1"/>
              </a:buClr>
              <a:buSzPts val="1600"/>
              <a:buChar char="–"/>
              <a:defRPr>
                <a:latin typeface="Arial"/>
                <a:ea typeface="Arial"/>
                <a:cs typeface="Arial"/>
                <a:sym typeface="Aria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600"/>
              </a:spcBef>
              <a:spcAft>
                <a:spcPts val="0"/>
              </a:spcAft>
              <a:buClr>
                <a:schemeClr val="dk1"/>
              </a:buClr>
              <a:buSzPts val="1800"/>
              <a:buChar char="–"/>
              <a:defRPr/>
            </a:lvl7pPr>
            <a:lvl8pPr indent="-342900" lvl="7" marL="3657600" algn="l">
              <a:lnSpc>
                <a:spcPct val="90000"/>
              </a:lnSpc>
              <a:spcBef>
                <a:spcPts val="600"/>
              </a:spcBef>
              <a:spcAft>
                <a:spcPts val="0"/>
              </a:spcAft>
              <a:buClr>
                <a:schemeClr val="dk1"/>
              </a:buClr>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239" name="Google Shape;239;p38"/>
          <p:cNvSpPr/>
          <p:nvPr/>
        </p:nvSpPr>
        <p:spPr>
          <a:xfrm>
            <a:off x="385100" y="2356608"/>
            <a:ext cx="685711" cy="54864"/>
          </a:xfrm>
          <a:prstGeom prst="rect">
            <a:avLst/>
          </a:prstGeom>
          <a:solidFill>
            <a:srgbClr val="01A98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150">
              <a:solidFill>
                <a:srgbClr val="FFFFFF"/>
              </a:solidFill>
              <a:latin typeface="Arial"/>
              <a:ea typeface="Arial"/>
              <a:cs typeface="Arial"/>
              <a:sym typeface="Arial"/>
            </a:endParaRPr>
          </a:p>
        </p:txBody>
      </p:sp>
      <p:sp>
        <p:nvSpPr>
          <p:cNvPr id="240" name="Google Shape;240;p38"/>
          <p:cNvSpPr txBox="1"/>
          <p:nvPr>
            <p:ph type="title"/>
          </p:nvPr>
        </p:nvSpPr>
        <p:spPr>
          <a:xfrm>
            <a:off x="289123" y="1417320"/>
            <a:ext cx="3536373" cy="868680"/>
          </a:xfrm>
          <a:prstGeom prst="rect">
            <a:avLst/>
          </a:prstGeom>
          <a:noFill/>
          <a:ln>
            <a:noFill/>
          </a:ln>
        </p:spPr>
        <p:txBody>
          <a:bodyPr anchorCtr="0" anchor="b" bIns="91425" lIns="91425" spcFirstLastPara="1" rIns="91425" wrap="square" tIns="91425">
            <a:noAutofit/>
          </a:bodyPr>
          <a:lstStyle>
            <a:lvl1pPr lvl="0" algn="l">
              <a:lnSpc>
                <a:spcPct val="90000"/>
              </a:lnSpc>
              <a:spcBef>
                <a:spcPts val="0"/>
              </a:spcBef>
              <a:spcAft>
                <a:spcPts val="0"/>
              </a:spcAft>
              <a:buClr>
                <a:schemeClr val="dk1"/>
              </a:buClr>
              <a:buSzPts val="28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41" name="Google Shape;241;p38"/>
          <p:cNvSpPr txBox="1"/>
          <p:nvPr>
            <p:ph idx="12" type="sldNum"/>
          </p:nvPr>
        </p:nvSpPr>
        <p:spPr>
          <a:xfrm>
            <a:off x="11202856" y="6301811"/>
            <a:ext cx="684344" cy="365125"/>
          </a:xfrm>
          <a:prstGeom prst="rect">
            <a:avLst/>
          </a:prstGeom>
          <a:noFill/>
          <a:ln>
            <a:noFill/>
          </a:ln>
        </p:spPr>
        <p:txBody>
          <a:bodyPr anchorCtr="0" anchor="ctr" bIns="45700" lIns="91425" spcFirstLastPara="1" rIns="91425" wrap="square" tIns="45700">
            <a:noAutofit/>
          </a:bodyPr>
          <a:lstStyle>
            <a:lvl1pPr indent="-53299" lvl="0" marL="205699" algn="l">
              <a:lnSpc>
                <a:spcPct val="90000"/>
              </a:lnSpc>
              <a:spcBef>
                <a:spcPts val="0"/>
              </a:spcBef>
              <a:buClr>
                <a:schemeClr val="lt2"/>
              </a:buClr>
              <a:buSzPts val="2400"/>
              <a:buFont typeface="Arial"/>
              <a:buNone/>
              <a:defRPr/>
            </a:lvl1pPr>
            <a:lvl2pPr indent="-53299" lvl="1" marL="205699" algn="l">
              <a:lnSpc>
                <a:spcPct val="90000"/>
              </a:lnSpc>
              <a:spcBef>
                <a:spcPts val="0"/>
              </a:spcBef>
              <a:buClr>
                <a:schemeClr val="lt2"/>
              </a:buClr>
              <a:buSzPts val="2400"/>
              <a:buFont typeface="Arial"/>
              <a:buNone/>
              <a:defRPr/>
            </a:lvl2pPr>
            <a:lvl3pPr indent="-53299" lvl="2" marL="205699" algn="l">
              <a:lnSpc>
                <a:spcPct val="90000"/>
              </a:lnSpc>
              <a:spcBef>
                <a:spcPts val="0"/>
              </a:spcBef>
              <a:buClr>
                <a:schemeClr val="lt2"/>
              </a:buClr>
              <a:buSzPts val="2400"/>
              <a:buFont typeface="Arial"/>
              <a:buNone/>
              <a:defRPr/>
            </a:lvl3pPr>
            <a:lvl4pPr indent="-53299" lvl="3" marL="205699" algn="l">
              <a:lnSpc>
                <a:spcPct val="90000"/>
              </a:lnSpc>
              <a:spcBef>
                <a:spcPts val="0"/>
              </a:spcBef>
              <a:buClr>
                <a:schemeClr val="lt2"/>
              </a:buClr>
              <a:buSzPts val="2400"/>
              <a:buFont typeface="Arial"/>
              <a:buNone/>
              <a:defRPr/>
            </a:lvl4pPr>
            <a:lvl5pPr indent="-53299" lvl="4" marL="205699" algn="l">
              <a:lnSpc>
                <a:spcPct val="90000"/>
              </a:lnSpc>
              <a:spcBef>
                <a:spcPts val="0"/>
              </a:spcBef>
              <a:buClr>
                <a:schemeClr val="lt2"/>
              </a:buClr>
              <a:buSzPts val="2400"/>
              <a:buFont typeface="Arial"/>
              <a:buNone/>
              <a:defRPr/>
            </a:lvl5pPr>
            <a:lvl6pPr indent="-53299" lvl="5" marL="205699" algn="l">
              <a:lnSpc>
                <a:spcPct val="90000"/>
              </a:lnSpc>
              <a:spcBef>
                <a:spcPts val="0"/>
              </a:spcBef>
              <a:buClr>
                <a:schemeClr val="lt2"/>
              </a:buClr>
              <a:buSzPts val="2400"/>
              <a:buFont typeface="Arial"/>
              <a:buNone/>
              <a:defRPr/>
            </a:lvl6pPr>
            <a:lvl7pPr indent="-53299" lvl="6" marL="205699" algn="l">
              <a:lnSpc>
                <a:spcPct val="90000"/>
              </a:lnSpc>
              <a:spcBef>
                <a:spcPts val="0"/>
              </a:spcBef>
              <a:buClr>
                <a:schemeClr val="lt2"/>
              </a:buClr>
              <a:buSzPts val="2400"/>
              <a:buFont typeface="Arial"/>
              <a:buNone/>
              <a:defRPr/>
            </a:lvl7pPr>
            <a:lvl8pPr indent="-53299" lvl="7" marL="205699" algn="l">
              <a:lnSpc>
                <a:spcPct val="90000"/>
              </a:lnSpc>
              <a:spcBef>
                <a:spcPts val="0"/>
              </a:spcBef>
              <a:buClr>
                <a:schemeClr val="lt2"/>
              </a:buClr>
              <a:buSzPts val="2400"/>
              <a:buFont typeface="Arial"/>
              <a:buNone/>
              <a:defRPr/>
            </a:lvl8pPr>
            <a:lvl9pPr indent="-53299" lvl="8" marL="205699" algn="l">
              <a:lnSpc>
                <a:spcPct val="90000"/>
              </a:lnSpc>
              <a:spcBef>
                <a:spcPts val="0"/>
              </a:spcBef>
              <a:buClr>
                <a:schemeClr val="lt2"/>
              </a:buClr>
              <a:buSzPts val="2400"/>
              <a:buFont typeface="Arial"/>
              <a:buNone/>
              <a:defRPr/>
            </a:lvl9pPr>
          </a:lstStyle>
          <a:p>
            <a:pPr indent="-205699" lvl="0" marL="205699" rtl="0" algn="l">
              <a:spcBef>
                <a:spcPts val="0"/>
              </a:spcBef>
              <a:spcAft>
                <a:spcPts val="0"/>
              </a:spcAft>
              <a:buClr>
                <a:schemeClr val="lt2"/>
              </a:buClr>
              <a:buSzPts val="2400"/>
              <a:buFont typeface="Arial"/>
              <a:buChar char="●"/>
            </a:pPr>
            <a:fld id="{00000000-1234-1234-1234-123412341234}" type="slidenum">
              <a:rPr lang="en-US"/>
              <a:t>‹#›</a:t>
            </a:fld>
            <a:endParaRPr/>
          </a:p>
        </p:txBody>
      </p:sp>
      <p:sp>
        <p:nvSpPr>
          <p:cNvPr id="242" name="Google Shape;242;p38"/>
          <p:cNvSpPr txBox="1"/>
          <p:nvPr>
            <p:ph idx="11" type="ftr"/>
          </p:nvPr>
        </p:nvSpPr>
        <p:spPr>
          <a:xfrm>
            <a:off x="3721696" y="6129337"/>
            <a:ext cx="7481160" cy="411581"/>
          </a:xfrm>
          <a:prstGeom prst="rect">
            <a:avLst/>
          </a:prstGeom>
          <a:noFill/>
          <a:ln>
            <a:noFill/>
          </a:ln>
        </p:spPr>
        <p:txBody>
          <a:bodyPr anchorCtr="0" anchor="b" bIns="0" lIns="90000" spcFirstLastPara="1" rIns="90000" wrap="square" tIns="0">
            <a:noAutofit/>
          </a:bodyPr>
          <a:lstStyle>
            <a:lvl1pPr lvl="0" algn="r">
              <a:lnSpc>
                <a:spcPct val="9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icture and Caption, Left">
  <p:cSld name="Title, Picture and Caption, Left">
    <p:spTree>
      <p:nvGrpSpPr>
        <p:cNvPr id="243" name="Shape 243"/>
        <p:cNvGrpSpPr/>
        <p:nvPr/>
      </p:nvGrpSpPr>
      <p:grpSpPr>
        <a:xfrm>
          <a:off x="0" y="0"/>
          <a:ext cx="0" cy="0"/>
          <a:chOff x="0" y="0"/>
          <a:chExt cx="0" cy="0"/>
        </a:xfrm>
      </p:grpSpPr>
      <p:sp>
        <p:nvSpPr>
          <p:cNvPr id="244" name="Google Shape;244;p39"/>
          <p:cNvSpPr/>
          <p:nvPr>
            <p:ph idx="2" type="pic"/>
          </p:nvPr>
        </p:nvSpPr>
        <p:spPr>
          <a:xfrm>
            <a:off x="4076700" y="0"/>
            <a:ext cx="8115300" cy="6858000"/>
          </a:xfrm>
          <a:prstGeom prst="rect">
            <a:avLst/>
          </a:prstGeom>
          <a:noFill/>
          <a:ln>
            <a:noFill/>
          </a:ln>
        </p:spPr>
      </p:sp>
      <p:sp>
        <p:nvSpPr>
          <p:cNvPr id="245" name="Google Shape;245;p39"/>
          <p:cNvSpPr txBox="1"/>
          <p:nvPr>
            <p:ph idx="1" type="body"/>
          </p:nvPr>
        </p:nvSpPr>
        <p:spPr>
          <a:xfrm>
            <a:off x="278731" y="2534960"/>
            <a:ext cx="3546475" cy="3446462"/>
          </a:xfrm>
          <a:prstGeom prst="rect">
            <a:avLst/>
          </a:prstGeom>
          <a:noFill/>
          <a:ln>
            <a:noFill/>
          </a:ln>
        </p:spPr>
        <p:txBody>
          <a:bodyPr anchorCtr="0" anchor="t" bIns="91425" lIns="91425" spcFirstLastPara="1" rIns="91425" wrap="square" tIns="91425">
            <a:normAutofit/>
          </a:bodyPr>
          <a:lstStyle>
            <a:lvl1pPr indent="-368300" lvl="0" marL="457200" algn="l">
              <a:lnSpc>
                <a:spcPct val="90000"/>
              </a:lnSpc>
              <a:spcBef>
                <a:spcPts val="400"/>
              </a:spcBef>
              <a:spcAft>
                <a:spcPts val="0"/>
              </a:spcAft>
              <a:buClr>
                <a:schemeClr val="dk1"/>
              </a:buClr>
              <a:buSzPts val="2200"/>
              <a:buChar char="•"/>
              <a:defRPr>
                <a:latin typeface="Arial"/>
                <a:ea typeface="Arial"/>
                <a:cs typeface="Arial"/>
                <a:sym typeface="Arial"/>
              </a:defRPr>
            </a:lvl1pPr>
            <a:lvl2pPr indent="-342900" lvl="1" marL="914400" algn="l">
              <a:lnSpc>
                <a:spcPct val="90000"/>
              </a:lnSpc>
              <a:spcBef>
                <a:spcPts val="400"/>
              </a:spcBef>
              <a:spcAft>
                <a:spcPts val="0"/>
              </a:spcAft>
              <a:buClr>
                <a:schemeClr val="dk1"/>
              </a:buClr>
              <a:buSzPts val="1800"/>
              <a:buChar char="•"/>
              <a:defRPr>
                <a:latin typeface="Arial"/>
                <a:ea typeface="Arial"/>
                <a:cs typeface="Arial"/>
                <a:sym typeface="Arial"/>
              </a:defRPr>
            </a:lvl2pPr>
            <a:lvl3pPr indent="-342900" lvl="2" marL="1371600" algn="l">
              <a:lnSpc>
                <a:spcPct val="90000"/>
              </a:lnSpc>
              <a:spcBef>
                <a:spcPts val="400"/>
              </a:spcBef>
              <a:spcAft>
                <a:spcPts val="0"/>
              </a:spcAft>
              <a:buClr>
                <a:schemeClr val="dk1"/>
              </a:buClr>
              <a:buSzPts val="1800"/>
              <a:buChar char="–"/>
              <a:defRPr>
                <a:latin typeface="Arial"/>
                <a:ea typeface="Arial"/>
                <a:cs typeface="Arial"/>
                <a:sym typeface="Arial"/>
              </a:defRPr>
            </a:lvl3pPr>
            <a:lvl4pPr indent="-330200" lvl="3" marL="1828800" algn="l">
              <a:lnSpc>
                <a:spcPct val="90000"/>
              </a:lnSpc>
              <a:spcBef>
                <a:spcPts val="400"/>
              </a:spcBef>
              <a:spcAft>
                <a:spcPts val="0"/>
              </a:spcAft>
              <a:buClr>
                <a:schemeClr val="dk1"/>
              </a:buClr>
              <a:buSzPts val="1600"/>
              <a:buChar char="–"/>
              <a:defRPr>
                <a:latin typeface="Arial"/>
                <a:ea typeface="Arial"/>
                <a:cs typeface="Arial"/>
                <a:sym typeface="Arial"/>
              </a:defRPr>
            </a:lvl4pPr>
            <a:lvl5pPr indent="-330200" lvl="4" marL="2286000" algn="l">
              <a:lnSpc>
                <a:spcPct val="90000"/>
              </a:lnSpc>
              <a:spcBef>
                <a:spcPts val="400"/>
              </a:spcBef>
              <a:spcAft>
                <a:spcPts val="0"/>
              </a:spcAft>
              <a:buClr>
                <a:schemeClr val="dk1"/>
              </a:buClr>
              <a:buSzPts val="1600"/>
              <a:buChar char="–"/>
              <a:defRPr>
                <a:latin typeface="Arial"/>
                <a:ea typeface="Arial"/>
                <a:cs typeface="Arial"/>
                <a:sym typeface="Aria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600"/>
              </a:spcBef>
              <a:spcAft>
                <a:spcPts val="0"/>
              </a:spcAft>
              <a:buClr>
                <a:schemeClr val="dk1"/>
              </a:buClr>
              <a:buSzPts val="1800"/>
              <a:buChar char="–"/>
              <a:defRPr/>
            </a:lvl7pPr>
            <a:lvl8pPr indent="-342900" lvl="7" marL="3657600" algn="l">
              <a:lnSpc>
                <a:spcPct val="90000"/>
              </a:lnSpc>
              <a:spcBef>
                <a:spcPts val="600"/>
              </a:spcBef>
              <a:spcAft>
                <a:spcPts val="0"/>
              </a:spcAft>
              <a:buClr>
                <a:schemeClr val="dk1"/>
              </a:buClr>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246" name="Google Shape;246;p39"/>
          <p:cNvSpPr/>
          <p:nvPr/>
        </p:nvSpPr>
        <p:spPr>
          <a:xfrm>
            <a:off x="385100" y="2356608"/>
            <a:ext cx="685711" cy="54864"/>
          </a:xfrm>
          <a:prstGeom prst="rect">
            <a:avLst/>
          </a:prstGeom>
          <a:solidFill>
            <a:srgbClr val="01A98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150">
              <a:solidFill>
                <a:srgbClr val="FFFFFF"/>
              </a:solidFill>
              <a:latin typeface="Arial"/>
              <a:ea typeface="Arial"/>
              <a:cs typeface="Arial"/>
              <a:sym typeface="Arial"/>
            </a:endParaRPr>
          </a:p>
        </p:txBody>
      </p:sp>
      <p:sp>
        <p:nvSpPr>
          <p:cNvPr id="247" name="Google Shape;247;p39"/>
          <p:cNvSpPr txBox="1"/>
          <p:nvPr>
            <p:ph type="title"/>
          </p:nvPr>
        </p:nvSpPr>
        <p:spPr>
          <a:xfrm>
            <a:off x="289122" y="1417320"/>
            <a:ext cx="3536373" cy="868680"/>
          </a:xfrm>
          <a:prstGeom prst="rect">
            <a:avLst/>
          </a:prstGeom>
          <a:noFill/>
          <a:ln>
            <a:noFill/>
          </a:ln>
        </p:spPr>
        <p:txBody>
          <a:bodyPr anchorCtr="0" anchor="b" bIns="91425" lIns="91425" spcFirstLastPara="1" rIns="91425" wrap="square" tIns="91425">
            <a:noAutofit/>
          </a:bodyPr>
          <a:lstStyle>
            <a:lvl1pPr lvl="0" algn="l">
              <a:lnSpc>
                <a:spcPct val="90000"/>
              </a:lnSpc>
              <a:spcBef>
                <a:spcPts val="0"/>
              </a:spcBef>
              <a:spcAft>
                <a:spcPts val="0"/>
              </a:spcAft>
              <a:buClr>
                <a:schemeClr val="dk1"/>
              </a:buClr>
              <a:buSzPts val="28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48" name="Google Shape;248;p39"/>
          <p:cNvSpPr txBox="1"/>
          <p:nvPr>
            <p:ph idx="12" type="sldNum"/>
          </p:nvPr>
        </p:nvSpPr>
        <p:spPr>
          <a:xfrm>
            <a:off x="11202856" y="6301811"/>
            <a:ext cx="684344" cy="365125"/>
          </a:xfrm>
          <a:prstGeom prst="rect">
            <a:avLst/>
          </a:prstGeom>
          <a:noFill/>
          <a:ln>
            <a:noFill/>
          </a:ln>
        </p:spPr>
        <p:txBody>
          <a:bodyPr anchorCtr="0" anchor="ctr" bIns="45700" lIns="91425" spcFirstLastPara="1" rIns="91425" wrap="square" tIns="45700">
            <a:noAutofit/>
          </a:bodyPr>
          <a:lstStyle>
            <a:lvl1pPr indent="-53299" lvl="0" marL="205699" algn="l">
              <a:lnSpc>
                <a:spcPct val="90000"/>
              </a:lnSpc>
              <a:spcBef>
                <a:spcPts val="0"/>
              </a:spcBef>
              <a:buClr>
                <a:schemeClr val="lt2"/>
              </a:buClr>
              <a:buSzPts val="2400"/>
              <a:buFont typeface="Arial"/>
              <a:buNone/>
              <a:defRPr/>
            </a:lvl1pPr>
            <a:lvl2pPr indent="-53299" lvl="1" marL="205699" algn="l">
              <a:lnSpc>
                <a:spcPct val="90000"/>
              </a:lnSpc>
              <a:spcBef>
                <a:spcPts val="0"/>
              </a:spcBef>
              <a:buClr>
                <a:schemeClr val="lt2"/>
              </a:buClr>
              <a:buSzPts val="2400"/>
              <a:buFont typeface="Arial"/>
              <a:buNone/>
              <a:defRPr/>
            </a:lvl2pPr>
            <a:lvl3pPr indent="-53299" lvl="2" marL="205699" algn="l">
              <a:lnSpc>
                <a:spcPct val="90000"/>
              </a:lnSpc>
              <a:spcBef>
                <a:spcPts val="0"/>
              </a:spcBef>
              <a:buClr>
                <a:schemeClr val="lt2"/>
              </a:buClr>
              <a:buSzPts val="2400"/>
              <a:buFont typeface="Arial"/>
              <a:buNone/>
              <a:defRPr/>
            </a:lvl3pPr>
            <a:lvl4pPr indent="-53299" lvl="3" marL="205699" algn="l">
              <a:lnSpc>
                <a:spcPct val="90000"/>
              </a:lnSpc>
              <a:spcBef>
                <a:spcPts val="0"/>
              </a:spcBef>
              <a:buClr>
                <a:schemeClr val="lt2"/>
              </a:buClr>
              <a:buSzPts val="2400"/>
              <a:buFont typeface="Arial"/>
              <a:buNone/>
              <a:defRPr/>
            </a:lvl4pPr>
            <a:lvl5pPr indent="-53299" lvl="4" marL="205699" algn="l">
              <a:lnSpc>
                <a:spcPct val="90000"/>
              </a:lnSpc>
              <a:spcBef>
                <a:spcPts val="0"/>
              </a:spcBef>
              <a:buClr>
                <a:schemeClr val="lt2"/>
              </a:buClr>
              <a:buSzPts val="2400"/>
              <a:buFont typeface="Arial"/>
              <a:buNone/>
              <a:defRPr/>
            </a:lvl5pPr>
            <a:lvl6pPr indent="-53299" lvl="5" marL="205699" algn="l">
              <a:lnSpc>
                <a:spcPct val="90000"/>
              </a:lnSpc>
              <a:spcBef>
                <a:spcPts val="0"/>
              </a:spcBef>
              <a:buClr>
                <a:schemeClr val="lt2"/>
              </a:buClr>
              <a:buSzPts val="2400"/>
              <a:buFont typeface="Arial"/>
              <a:buNone/>
              <a:defRPr/>
            </a:lvl6pPr>
            <a:lvl7pPr indent="-53299" lvl="6" marL="205699" algn="l">
              <a:lnSpc>
                <a:spcPct val="90000"/>
              </a:lnSpc>
              <a:spcBef>
                <a:spcPts val="0"/>
              </a:spcBef>
              <a:buClr>
                <a:schemeClr val="lt2"/>
              </a:buClr>
              <a:buSzPts val="2400"/>
              <a:buFont typeface="Arial"/>
              <a:buNone/>
              <a:defRPr/>
            </a:lvl7pPr>
            <a:lvl8pPr indent="-53299" lvl="7" marL="205699" algn="l">
              <a:lnSpc>
                <a:spcPct val="90000"/>
              </a:lnSpc>
              <a:spcBef>
                <a:spcPts val="0"/>
              </a:spcBef>
              <a:buClr>
                <a:schemeClr val="lt2"/>
              </a:buClr>
              <a:buSzPts val="2400"/>
              <a:buFont typeface="Arial"/>
              <a:buNone/>
              <a:defRPr/>
            </a:lvl8pPr>
            <a:lvl9pPr indent="-53299" lvl="8" marL="205699" algn="l">
              <a:lnSpc>
                <a:spcPct val="90000"/>
              </a:lnSpc>
              <a:spcBef>
                <a:spcPts val="0"/>
              </a:spcBef>
              <a:buClr>
                <a:schemeClr val="lt2"/>
              </a:buClr>
              <a:buSzPts val="2400"/>
              <a:buFont typeface="Arial"/>
              <a:buNone/>
              <a:defRPr/>
            </a:lvl9pPr>
          </a:lstStyle>
          <a:p>
            <a:pPr indent="-205699" lvl="0" marL="205699" rtl="0" algn="l">
              <a:spcBef>
                <a:spcPts val="0"/>
              </a:spcBef>
              <a:spcAft>
                <a:spcPts val="0"/>
              </a:spcAft>
              <a:buClr>
                <a:schemeClr val="lt2"/>
              </a:buClr>
              <a:buSzPts val="2400"/>
              <a:buFont typeface="Arial"/>
              <a:buChar char="●"/>
            </a:pPr>
            <a:fld id="{00000000-1234-1234-1234-123412341234}" type="slidenum">
              <a:rPr lang="en-US"/>
              <a:t>‹#›</a:t>
            </a:fld>
            <a:endParaRPr/>
          </a:p>
        </p:txBody>
      </p:sp>
      <p:sp>
        <p:nvSpPr>
          <p:cNvPr id="249" name="Google Shape;249;p39"/>
          <p:cNvSpPr txBox="1"/>
          <p:nvPr>
            <p:ph idx="11" type="ftr"/>
          </p:nvPr>
        </p:nvSpPr>
        <p:spPr>
          <a:xfrm>
            <a:off x="3721696" y="6129337"/>
            <a:ext cx="7481160" cy="411581"/>
          </a:xfrm>
          <a:prstGeom prst="rect">
            <a:avLst/>
          </a:prstGeom>
          <a:noFill/>
          <a:ln>
            <a:noFill/>
          </a:ln>
        </p:spPr>
        <p:txBody>
          <a:bodyPr anchorCtr="0" anchor="b" bIns="0" lIns="90000" spcFirstLastPara="1" rIns="90000" wrap="square" tIns="0">
            <a:noAutofit/>
          </a:bodyPr>
          <a:lstStyle>
            <a:lvl1pPr lvl="0" algn="r">
              <a:lnSpc>
                <a:spcPct val="9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p:cSld name="Content with Caption">
    <p:spTree>
      <p:nvGrpSpPr>
        <p:cNvPr id="250" name="Shape 250"/>
        <p:cNvGrpSpPr/>
        <p:nvPr/>
      </p:nvGrpSpPr>
      <p:grpSpPr>
        <a:xfrm>
          <a:off x="0" y="0"/>
          <a:ext cx="0" cy="0"/>
          <a:chOff x="0" y="0"/>
          <a:chExt cx="0" cy="0"/>
        </a:xfrm>
      </p:grpSpPr>
      <p:sp>
        <p:nvSpPr>
          <p:cNvPr id="251" name="Google Shape;251;p40"/>
          <p:cNvSpPr txBox="1"/>
          <p:nvPr>
            <p:ph idx="1" type="body"/>
          </p:nvPr>
        </p:nvSpPr>
        <p:spPr>
          <a:xfrm>
            <a:off x="8526166" y="999674"/>
            <a:ext cx="3257847" cy="5096326"/>
          </a:xfrm>
          <a:prstGeom prst="rect">
            <a:avLst/>
          </a:prstGeom>
          <a:noFill/>
          <a:ln cap="flat" cmpd="sng" w="57150">
            <a:solidFill>
              <a:srgbClr val="32DAC8"/>
            </a:solidFill>
            <a:prstDash val="solid"/>
            <a:miter lim="800000"/>
            <a:headEnd len="sm" w="sm" type="none"/>
            <a:tailEnd len="sm" w="sm" type="none"/>
          </a:ln>
        </p:spPr>
        <p:txBody>
          <a:bodyPr anchorCtr="0" anchor="t" bIns="91425" lIns="137150" spcFirstLastPara="1" rIns="137150" wrap="square" tIns="91425">
            <a:noAutofit/>
          </a:bodyPr>
          <a:lstStyle>
            <a:lvl1pPr indent="-228600" lvl="0" marL="457200" algn="l">
              <a:lnSpc>
                <a:spcPct val="90000"/>
              </a:lnSpc>
              <a:spcBef>
                <a:spcPts val="900"/>
              </a:spcBef>
              <a:spcAft>
                <a:spcPts val="0"/>
              </a:spcAft>
              <a:buClr>
                <a:schemeClr val="dk1"/>
              </a:buClr>
              <a:buSzPts val="2200"/>
              <a:buNone/>
              <a:defRPr sz="2200">
                <a:latin typeface="Arial"/>
                <a:ea typeface="Arial"/>
                <a:cs typeface="Arial"/>
                <a:sym typeface="Arial"/>
              </a:defRPr>
            </a:lvl1pPr>
            <a:lvl2pPr indent="-228600" lvl="1" marL="914400" algn="l">
              <a:lnSpc>
                <a:spcPct val="90000"/>
              </a:lnSpc>
              <a:spcBef>
                <a:spcPts val="400"/>
              </a:spcBef>
              <a:spcAft>
                <a:spcPts val="0"/>
              </a:spcAft>
              <a:buClr>
                <a:schemeClr val="dk1"/>
              </a:buClr>
              <a:buSzPts val="1260"/>
              <a:buNone/>
              <a:defRPr sz="1400"/>
            </a:lvl2pPr>
            <a:lvl3pPr indent="-228600" lvl="2" marL="1371600" algn="l">
              <a:lnSpc>
                <a:spcPct val="90000"/>
              </a:lnSpc>
              <a:spcBef>
                <a:spcPts val="400"/>
              </a:spcBef>
              <a:spcAft>
                <a:spcPts val="0"/>
              </a:spcAft>
              <a:buClr>
                <a:schemeClr val="dk1"/>
              </a:buClr>
              <a:buSzPts val="1200"/>
              <a:buNone/>
              <a:defRPr sz="1200"/>
            </a:lvl3pPr>
            <a:lvl4pPr indent="-228600" lvl="3" marL="1828800" algn="l">
              <a:lnSpc>
                <a:spcPct val="90000"/>
              </a:lnSpc>
              <a:spcBef>
                <a:spcPts val="400"/>
              </a:spcBef>
              <a:spcAft>
                <a:spcPts val="0"/>
              </a:spcAft>
              <a:buClr>
                <a:schemeClr val="dk1"/>
              </a:buClr>
              <a:buSzPts val="1000"/>
              <a:buNone/>
              <a:defRPr sz="1000"/>
            </a:lvl4pPr>
            <a:lvl5pPr indent="-228600" lvl="4" marL="2286000" algn="l">
              <a:lnSpc>
                <a:spcPct val="90000"/>
              </a:lnSpc>
              <a:spcBef>
                <a:spcPts val="400"/>
              </a:spcBef>
              <a:spcAft>
                <a:spcPts val="0"/>
              </a:spcAft>
              <a:buClr>
                <a:schemeClr val="dk1"/>
              </a:buClr>
              <a:buSzPts val="1000"/>
              <a:buNone/>
              <a:defRPr sz="1000"/>
            </a:lvl5pPr>
            <a:lvl6pPr indent="-228600" lvl="5" marL="2743200" algn="l">
              <a:lnSpc>
                <a:spcPct val="90000"/>
              </a:lnSpc>
              <a:spcBef>
                <a:spcPts val="600"/>
              </a:spcBef>
              <a:spcAft>
                <a:spcPts val="0"/>
              </a:spcAft>
              <a:buClr>
                <a:schemeClr val="dk1"/>
              </a:buClr>
              <a:buSzPts val="1000"/>
              <a:buNone/>
              <a:defRPr sz="1000"/>
            </a:lvl6pPr>
            <a:lvl7pPr indent="-228600" lvl="6" marL="3200400" algn="l">
              <a:lnSpc>
                <a:spcPct val="90000"/>
              </a:lnSpc>
              <a:spcBef>
                <a:spcPts val="600"/>
              </a:spcBef>
              <a:spcAft>
                <a:spcPts val="0"/>
              </a:spcAft>
              <a:buClr>
                <a:schemeClr val="dk1"/>
              </a:buClr>
              <a:buSzPts val="1000"/>
              <a:buNone/>
              <a:defRPr sz="1000"/>
            </a:lvl7pPr>
            <a:lvl8pPr indent="-228600" lvl="7" marL="3657600" algn="l">
              <a:lnSpc>
                <a:spcPct val="90000"/>
              </a:lnSpc>
              <a:spcBef>
                <a:spcPts val="600"/>
              </a:spcBef>
              <a:spcAft>
                <a:spcPts val="0"/>
              </a:spcAft>
              <a:buClr>
                <a:schemeClr val="dk1"/>
              </a:buClr>
              <a:buSzPts val="1000"/>
              <a:buNone/>
              <a:defRPr sz="1000"/>
            </a:lvl8pPr>
            <a:lvl9pPr indent="-228600" lvl="8" marL="4114800" algn="l">
              <a:lnSpc>
                <a:spcPct val="90000"/>
              </a:lnSpc>
              <a:spcBef>
                <a:spcPts val="600"/>
              </a:spcBef>
              <a:spcAft>
                <a:spcPts val="0"/>
              </a:spcAft>
              <a:buClr>
                <a:schemeClr val="dk1"/>
              </a:buClr>
              <a:buSzPts val="1000"/>
              <a:buNone/>
              <a:defRPr sz="1000"/>
            </a:lvl9pPr>
          </a:lstStyle>
          <a:p/>
        </p:txBody>
      </p:sp>
      <p:sp>
        <p:nvSpPr>
          <p:cNvPr id="252" name="Google Shape;252;p40"/>
          <p:cNvSpPr txBox="1"/>
          <p:nvPr>
            <p:ph idx="2" type="body"/>
          </p:nvPr>
        </p:nvSpPr>
        <p:spPr>
          <a:xfrm>
            <a:off x="385100" y="995363"/>
            <a:ext cx="7844500" cy="5100637"/>
          </a:xfrm>
          <a:prstGeom prst="rect">
            <a:avLst/>
          </a:prstGeom>
          <a:noFill/>
          <a:ln>
            <a:noFill/>
          </a:ln>
        </p:spPr>
        <p:txBody>
          <a:bodyPr anchorCtr="0" anchor="t" bIns="91425" lIns="0" spcFirstLastPara="1" rIns="0" wrap="square" tIns="91425">
            <a:normAutofit/>
          </a:bodyPr>
          <a:lstStyle>
            <a:lvl1pPr indent="-368300" lvl="0" marL="457200" algn="l">
              <a:lnSpc>
                <a:spcPct val="90000"/>
              </a:lnSpc>
              <a:spcBef>
                <a:spcPts val="400"/>
              </a:spcBef>
              <a:spcAft>
                <a:spcPts val="0"/>
              </a:spcAft>
              <a:buClr>
                <a:schemeClr val="dk1"/>
              </a:buClr>
              <a:buSzPts val="2200"/>
              <a:buChar char="•"/>
              <a:defRPr>
                <a:latin typeface="Arial"/>
                <a:ea typeface="Arial"/>
                <a:cs typeface="Arial"/>
                <a:sym typeface="Arial"/>
              </a:defRPr>
            </a:lvl1pPr>
            <a:lvl2pPr indent="-342900" lvl="1" marL="914400" algn="l">
              <a:lnSpc>
                <a:spcPct val="90000"/>
              </a:lnSpc>
              <a:spcBef>
                <a:spcPts val="400"/>
              </a:spcBef>
              <a:spcAft>
                <a:spcPts val="0"/>
              </a:spcAft>
              <a:buClr>
                <a:schemeClr val="dk1"/>
              </a:buClr>
              <a:buSzPts val="1800"/>
              <a:buChar char="•"/>
              <a:defRPr>
                <a:latin typeface="Arial"/>
                <a:ea typeface="Arial"/>
                <a:cs typeface="Arial"/>
                <a:sym typeface="Arial"/>
              </a:defRPr>
            </a:lvl2pPr>
            <a:lvl3pPr indent="-342900" lvl="2" marL="1371600" algn="l">
              <a:lnSpc>
                <a:spcPct val="90000"/>
              </a:lnSpc>
              <a:spcBef>
                <a:spcPts val="400"/>
              </a:spcBef>
              <a:spcAft>
                <a:spcPts val="0"/>
              </a:spcAft>
              <a:buClr>
                <a:schemeClr val="dk1"/>
              </a:buClr>
              <a:buSzPts val="1800"/>
              <a:buChar char="–"/>
              <a:defRPr>
                <a:latin typeface="Arial"/>
                <a:ea typeface="Arial"/>
                <a:cs typeface="Arial"/>
                <a:sym typeface="Arial"/>
              </a:defRPr>
            </a:lvl3pPr>
            <a:lvl4pPr indent="-330200" lvl="3" marL="1828800" algn="l">
              <a:lnSpc>
                <a:spcPct val="90000"/>
              </a:lnSpc>
              <a:spcBef>
                <a:spcPts val="400"/>
              </a:spcBef>
              <a:spcAft>
                <a:spcPts val="0"/>
              </a:spcAft>
              <a:buClr>
                <a:schemeClr val="dk1"/>
              </a:buClr>
              <a:buSzPts val="1600"/>
              <a:buChar char="–"/>
              <a:defRPr>
                <a:latin typeface="Arial"/>
                <a:ea typeface="Arial"/>
                <a:cs typeface="Arial"/>
                <a:sym typeface="Arial"/>
              </a:defRPr>
            </a:lvl4pPr>
            <a:lvl5pPr indent="-330200" lvl="4" marL="2286000" algn="l">
              <a:lnSpc>
                <a:spcPct val="90000"/>
              </a:lnSpc>
              <a:spcBef>
                <a:spcPts val="400"/>
              </a:spcBef>
              <a:spcAft>
                <a:spcPts val="0"/>
              </a:spcAft>
              <a:buClr>
                <a:schemeClr val="dk1"/>
              </a:buClr>
              <a:buSzPts val="1600"/>
              <a:buChar char="–"/>
              <a:defRPr>
                <a:latin typeface="Arial"/>
                <a:ea typeface="Arial"/>
                <a:cs typeface="Arial"/>
                <a:sym typeface="Aria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600"/>
              </a:spcBef>
              <a:spcAft>
                <a:spcPts val="0"/>
              </a:spcAft>
              <a:buClr>
                <a:schemeClr val="dk1"/>
              </a:buClr>
              <a:buSzPts val="1800"/>
              <a:buChar char="–"/>
              <a:defRPr/>
            </a:lvl7pPr>
            <a:lvl8pPr indent="-342900" lvl="7" marL="3657600" algn="l">
              <a:lnSpc>
                <a:spcPct val="90000"/>
              </a:lnSpc>
              <a:spcBef>
                <a:spcPts val="600"/>
              </a:spcBef>
              <a:spcAft>
                <a:spcPts val="0"/>
              </a:spcAft>
              <a:buClr>
                <a:schemeClr val="dk1"/>
              </a:buClr>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253" name="Google Shape;253;p40"/>
          <p:cNvSpPr/>
          <p:nvPr/>
        </p:nvSpPr>
        <p:spPr>
          <a:xfrm>
            <a:off x="385100" y="843885"/>
            <a:ext cx="685711" cy="54864"/>
          </a:xfrm>
          <a:prstGeom prst="rect">
            <a:avLst/>
          </a:prstGeom>
          <a:solidFill>
            <a:srgbClr val="01A98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150">
              <a:solidFill>
                <a:srgbClr val="FFFFFF"/>
              </a:solidFill>
              <a:latin typeface="Arial"/>
              <a:ea typeface="Arial"/>
              <a:cs typeface="Arial"/>
              <a:sym typeface="Arial"/>
            </a:endParaRPr>
          </a:p>
        </p:txBody>
      </p:sp>
      <p:sp>
        <p:nvSpPr>
          <p:cNvPr id="254" name="Google Shape;254;p40"/>
          <p:cNvSpPr txBox="1"/>
          <p:nvPr>
            <p:ph type="title"/>
          </p:nvPr>
        </p:nvSpPr>
        <p:spPr>
          <a:xfrm>
            <a:off x="285743" y="391852"/>
            <a:ext cx="11498270" cy="401362"/>
          </a:xfrm>
          <a:prstGeom prst="rect">
            <a:avLst/>
          </a:prstGeom>
          <a:noFill/>
          <a:ln>
            <a:noFill/>
          </a:ln>
        </p:spPr>
        <p:txBody>
          <a:bodyPr anchorCtr="0" anchor="ctr" bIns="91425" lIns="91425" spcFirstLastPara="1" rIns="91425" wrap="square" tIns="91425">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5" name="Google Shape;255;p40"/>
          <p:cNvSpPr txBox="1"/>
          <p:nvPr>
            <p:ph idx="12" type="sldNum"/>
          </p:nvPr>
        </p:nvSpPr>
        <p:spPr>
          <a:xfrm>
            <a:off x="11202856" y="6301811"/>
            <a:ext cx="684344" cy="365125"/>
          </a:xfrm>
          <a:prstGeom prst="rect">
            <a:avLst/>
          </a:prstGeom>
          <a:noFill/>
          <a:ln>
            <a:noFill/>
          </a:ln>
        </p:spPr>
        <p:txBody>
          <a:bodyPr anchorCtr="0" anchor="ctr" bIns="45700" lIns="91425" spcFirstLastPara="1" rIns="91425" wrap="square" tIns="45700">
            <a:noAutofit/>
          </a:bodyPr>
          <a:lstStyle>
            <a:lvl1pPr indent="-53299" lvl="0" marL="205699" algn="l">
              <a:lnSpc>
                <a:spcPct val="90000"/>
              </a:lnSpc>
              <a:spcBef>
                <a:spcPts val="0"/>
              </a:spcBef>
              <a:buClr>
                <a:schemeClr val="lt2"/>
              </a:buClr>
              <a:buSzPts val="2400"/>
              <a:buFont typeface="Arial"/>
              <a:buNone/>
              <a:defRPr/>
            </a:lvl1pPr>
            <a:lvl2pPr indent="-53299" lvl="1" marL="205699" algn="l">
              <a:lnSpc>
                <a:spcPct val="90000"/>
              </a:lnSpc>
              <a:spcBef>
                <a:spcPts val="0"/>
              </a:spcBef>
              <a:buClr>
                <a:schemeClr val="lt2"/>
              </a:buClr>
              <a:buSzPts val="2400"/>
              <a:buFont typeface="Arial"/>
              <a:buNone/>
              <a:defRPr/>
            </a:lvl2pPr>
            <a:lvl3pPr indent="-53299" lvl="2" marL="205699" algn="l">
              <a:lnSpc>
                <a:spcPct val="90000"/>
              </a:lnSpc>
              <a:spcBef>
                <a:spcPts val="0"/>
              </a:spcBef>
              <a:buClr>
                <a:schemeClr val="lt2"/>
              </a:buClr>
              <a:buSzPts val="2400"/>
              <a:buFont typeface="Arial"/>
              <a:buNone/>
              <a:defRPr/>
            </a:lvl3pPr>
            <a:lvl4pPr indent="-53299" lvl="3" marL="205699" algn="l">
              <a:lnSpc>
                <a:spcPct val="90000"/>
              </a:lnSpc>
              <a:spcBef>
                <a:spcPts val="0"/>
              </a:spcBef>
              <a:buClr>
                <a:schemeClr val="lt2"/>
              </a:buClr>
              <a:buSzPts val="2400"/>
              <a:buFont typeface="Arial"/>
              <a:buNone/>
              <a:defRPr/>
            </a:lvl4pPr>
            <a:lvl5pPr indent="-53299" lvl="4" marL="205699" algn="l">
              <a:lnSpc>
                <a:spcPct val="90000"/>
              </a:lnSpc>
              <a:spcBef>
                <a:spcPts val="0"/>
              </a:spcBef>
              <a:buClr>
                <a:schemeClr val="lt2"/>
              </a:buClr>
              <a:buSzPts val="2400"/>
              <a:buFont typeface="Arial"/>
              <a:buNone/>
              <a:defRPr/>
            </a:lvl5pPr>
            <a:lvl6pPr indent="-53299" lvl="5" marL="205699" algn="l">
              <a:lnSpc>
                <a:spcPct val="90000"/>
              </a:lnSpc>
              <a:spcBef>
                <a:spcPts val="0"/>
              </a:spcBef>
              <a:buClr>
                <a:schemeClr val="lt2"/>
              </a:buClr>
              <a:buSzPts val="2400"/>
              <a:buFont typeface="Arial"/>
              <a:buNone/>
              <a:defRPr/>
            </a:lvl6pPr>
            <a:lvl7pPr indent="-53299" lvl="6" marL="205699" algn="l">
              <a:lnSpc>
                <a:spcPct val="90000"/>
              </a:lnSpc>
              <a:spcBef>
                <a:spcPts val="0"/>
              </a:spcBef>
              <a:buClr>
                <a:schemeClr val="lt2"/>
              </a:buClr>
              <a:buSzPts val="2400"/>
              <a:buFont typeface="Arial"/>
              <a:buNone/>
              <a:defRPr/>
            </a:lvl7pPr>
            <a:lvl8pPr indent="-53299" lvl="7" marL="205699" algn="l">
              <a:lnSpc>
                <a:spcPct val="90000"/>
              </a:lnSpc>
              <a:spcBef>
                <a:spcPts val="0"/>
              </a:spcBef>
              <a:buClr>
                <a:schemeClr val="lt2"/>
              </a:buClr>
              <a:buSzPts val="2400"/>
              <a:buFont typeface="Arial"/>
              <a:buNone/>
              <a:defRPr/>
            </a:lvl8pPr>
            <a:lvl9pPr indent="-53299" lvl="8" marL="205699" algn="l">
              <a:lnSpc>
                <a:spcPct val="90000"/>
              </a:lnSpc>
              <a:spcBef>
                <a:spcPts val="0"/>
              </a:spcBef>
              <a:buClr>
                <a:schemeClr val="lt2"/>
              </a:buClr>
              <a:buSzPts val="2400"/>
              <a:buFont typeface="Arial"/>
              <a:buNone/>
              <a:defRPr/>
            </a:lvl9pPr>
          </a:lstStyle>
          <a:p>
            <a:pPr indent="-205699" lvl="0" marL="205699" rtl="0" algn="l">
              <a:spcBef>
                <a:spcPts val="0"/>
              </a:spcBef>
              <a:spcAft>
                <a:spcPts val="0"/>
              </a:spcAft>
              <a:buClr>
                <a:schemeClr val="lt2"/>
              </a:buClr>
              <a:buSzPts val="2400"/>
              <a:buFont typeface="Arial"/>
              <a:buChar char="●"/>
            </a:pPr>
            <a:fld id="{00000000-1234-1234-1234-123412341234}" type="slidenum">
              <a:rPr lang="en-US"/>
              <a:t>‹#›</a:t>
            </a:fld>
            <a:endParaRPr/>
          </a:p>
        </p:txBody>
      </p:sp>
      <p:sp>
        <p:nvSpPr>
          <p:cNvPr id="256" name="Google Shape;256;p40"/>
          <p:cNvSpPr txBox="1"/>
          <p:nvPr>
            <p:ph idx="11" type="ftr"/>
          </p:nvPr>
        </p:nvSpPr>
        <p:spPr>
          <a:xfrm>
            <a:off x="3721696" y="6129337"/>
            <a:ext cx="7481160" cy="411581"/>
          </a:xfrm>
          <a:prstGeom prst="rect">
            <a:avLst/>
          </a:prstGeom>
          <a:noFill/>
          <a:ln>
            <a:noFill/>
          </a:ln>
        </p:spPr>
        <p:txBody>
          <a:bodyPr anchorCtr="0" anchor="b" bIns="0" lIns="90000" spcFirstLastPara="1" rIns="90000" wrap="square" tIns="0">
            <a:noAutofit/>
          </a:bodyPr>
          <a:lstStyle>
            <a:lvl1pPr lvl="0" algn="r">
              <a:lnSpc>
                <a:spcPct val="9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257" name="Shape 257"/>
        <p:cNvGrpSpPr/>
        <p:nvPr/>
      </p:nvGrpSpPr>
      <p:grpSpPr>
        <a:xfrm>
          <a:off x="0" y="0"/>
          <a:ext cx="0" cy="0"/>
          <a:chOff x="0" y="0"/>
          <a:chExt cx="0" cy="0"/>
        </a:xfrm>
      </p:grpSpPr>
      <p:sp>
        <p:nvSpPr>
          <p:cNvPr id="258" name="Google Shape;258;p41"/>
          <p:cNvSpPr txBox="1"/>
          <p:nvPr>
            <p:ph idx="1" type="body"/>
          </p:nvPr>
        </p:nvSpPr>
        <p:spPr>
          <a:xfrm>
            <a:off x="8526166" y="999674"/>
            <a:ext cx="3257847" cy="5096326"/>
          </a:xfrm>
          <a:prstGeom prst="rect">
            <a:avLst/>
          </a:prstGeom>
          <a:noFill/>
          <a:ln>
            <a:noFill/>
          </a:ln>
        </p:spPr>
        <p:txBody>
          <a:bodyPr anchorCtr="0" anchor="t" bIns="91425" lIns="137150" spcFirstLastPara="1" rIns="137150" wrap="square" tIns="91425">
            <a:noAutofit/>
          </a:bodyPr>
          <a:lstStyle>
            <a:lvl1pPr indent="-228600" lvl="0" marL="457200" algn="l">
              <a:lnSpc>
                <a:spcPct val="90000"/>
              </a:lnSpc>
              <a:spcBef>
                <a:spcPts val="900"/>
              </a:spcBef>
              <a:spcAft>
                <a:spcPts val="0"/>
              </a:spcAft>
              <a:buClr>
                <a:schemeClr val="dk1"/>
              </a:buClr>
              <a:buSzPts val="2200"/>
              <a:buNone/>
              <a:defRPr sz="2200">
                <a:latin typeface="Arial"/>
                <a:ea typeface="Arial"/>
                <a:cs typeface="Arial"/>
                <a:sym typeface="Arial"/>
              </a:defRPr>
            </a:lvl1pPr>
            <a:lvl2pPr indent="-228600" lvl="1" marL="914400" algn="l">
              <a:lnSpc>
                <a:spcPct val="90000"/>
              </a:lnSpc>
              <a:spcBef>
                <a:spcPts val="400"/>
              </a:spcBef>
              <a:spcAft>
                <a:spcPts val="0"/>
              </a:spcAft>
              <a:buClr>
                <a:schemeClr val="dk1"/>
              </a:buClr>
              <a:buSzPts val="1260"/>
              <a:buNone/>
              <a:defRPr sz="1400"/>
            </a:lvl2pPr>
            <a:lvl3pPr indent="-228600" lvl="2" marL="1371600" algn="l">
              <a:lnSpc>
                <a:spcPct val="90000"/>
              </a:lnSpc>
              <a:spcBef>
                <a:spcPts val="400"/>
              </a:spcBef>
              <a:spcAft>
                <a:spcPts val="0"/>
              </a:spcAft>
              <a:buClr>
                <a:schemeClr val="dk1"/>
              </a:buClr>
              <a:buSzPts val="1200"/>
              <a:buNone/>
              <a:defRPr sz="1200"/>
            </a:lvl3pPr>
            <a:lvl4pPr indent="-228600" lvl="3" marL="1828800" algn="l">
              <a:lnSpc>
                <a:spcPct val="90000"/>
              </a:lnSpc>
              <a:spcBef>
                <a:spcPts val="400"/>
              </a:spcBef>
              <a:spcAft>
                <a:spcPts val="0"/>
              </a:spcAft>
              <a:buClr>
                <a:schemeClr val="dk1"/>
              </a:buClr>
              <a:buSzPts val="1000"/>
              <a:buNone/>
              <a:defRPr sz="1000"/>
            </a:lvl4pPr>
            <a:lvl5pPr indent="-228600" lvl="4" marL="2286000" algn="l">
              <a:lnSpc>
                <a:spcPct val="90000"/>
              </a:lnSpc>
              <a:spcBef>
                <a:spcPts val="400"/>
              </a:spcBef>
              <a:spcAft>
                <a:spcPts val="0"/>
              </a:spcAft>
              <a:buClr>
                <a:schemeClr val="dk1"/>
              </a:buClr>
              <a:buSzPts val="1000"/>
              <a:buNone/>
              <a:defRPr sz="1000"/>
            </a:lvl5pPr>
            <a:lvl6pPr indent="-228600" lvl="5" marL="2743200" algn="l">
              <a:lnSpc>
                <a:spcPct val="90000"/>
              </a:lnSpc>
              <a:spcBef>
                <a:spcPts val="600"/>
              </a:spcBef>
              <a:spcAft>
                <a:spcPts val="0"/>
              </a:spcAft>
              <a:buClr>
                <a:schemeClr val="dk1"/>
              </a:buClr>
              <a:buSzPts val="1000"/>
              <a:buNone/>
              <a:defRPr sz="1000"/>
            </a:lvl6pPr>
            <a:lvl7pPr indent="-228600" lvl="6" marL="3200400" algn="l">
              <a:lnSpc>
                <a:spcPct val="90000"/>
              </a:lnSpc>
              <a:spcBef>
                <a:spcPts val="600"/>
              </a:spcBef>
              <a:spcAft>
                <a:spcPts val="0"/>
              </a:spcAft>
              <a:buClr>
                <a:schemeClr val="dk1"/>
              </a:buClr>
              <a:buSzPts val="1000"/>
              <a:buNone/>
              <a:defRPr sz="1000"/>
            </a:lvl7pPr>
            <a:lvl8pPr indent="-228600" lvl="7" marL="3657600" algn="l">
              <a:lnSpc>
                <a:spcPct val="90000"/>
              </a:lnSpc>
              <a:spcBef>
                <a:spcPts val="600"/>
              </a:spcBef>
              <a:spcAft>
                <a:spcPts val="0"/>
              </a:spcAft>
              <a:buClr>
                <a:schemeClr val="dk1"/>
              </a:buClr>
              <a:buSzPts val="1000"/>
              <a:buNone/>
              <a:defRPr sz="1000"/>
            </a:lvl8pPr>
            <a:lvl9pPr indent="-228600" lvl="8" marL="4114800" algn="l">
              <a:lnSpc>
                <a:spcPct val="90000"/>
              </a:lnSpc>
              <a:spcBef>
                <a:spcPts val="600"/>
              </a:spcBef>
              <a:spcAft>
                <a:spcPts val="0"/>
              </a:spcAft>
              <a:buClr>
                <a:schemeClr val="dk1"/>
              </a:buClr>
              <a:buSzPts val="1000"/>
              <a:buNone/>
              <a:defRPr sz="1000"/>
            </a:lvl9pPr>
          </a:lstStyle>
          <a:p/>
        </p:txBody>
      </p:sp>
      <p:sp>
        <p:nvSpPr>
          <p:cNvPr id="259" name="Google Shape;259;p41"/>
          <p:cNvSpPr/>
          <p:nvPr>
            <p:ph idx="2" type="pic"/>
          </p:nvPr>
        </p:nvSpPr>
        <p:spPr>
          <a:xfrm>
            <a:off x="381000" y="999540"/>
            <a:ext cx="7470648" cy="5096460"/>
          </a:xfrm>
          <a:prstGeom prst="rect">
            <a:avLst/>
          </a:prstGeom>
          <a:noFill/>
          <a:ln>
            <a:noFill/>
          </a:ln>
        </p:spPr>
      </p:sp>
      <p:sp>
        <p:nvSpPr>
          <p:cNvPr id="260" name="Google Shape;260;p41"/>
          <p:cNvSpPr/>
          <p:nvPr/>
        </p:nvSpPr>
        <p:spPr>
          <a:xfrm>
            <a:off x="385100" y="843885"/>
            <a:ext cx="685711" cy="54864"/>
          </a:xfrm>
          <a:prstGeom prst="rect">
            <a:avLst/>
          </a:prstGeom>
          <a:solidFill>
            <a:srgbClr val="01A98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150">
              <a:solidFill>
                <a:srgbClr val="FFFFFF"/>
              </a:solidFill>
              <a:latin typeface="Arial"/>
              <a:ea typeface="Arial"/>
              <a:cs typeface="Arial"/>
              <a:sym typeface="Arial"/>
            </a:endParaRPr>
          </a:p>
        </p:txBody>
      </p:sp>
      <p:sp>
        <p:nvSpPr>
          <p:cNvPr id="261" name="Google Shape;261;p41"/>
          <p:cNvSpPr txBox="1"/>
          <p:nvPr>
            <p:ph type="title"/>
          </p:nvPr>
        </p:nvSpPr>
        <p:spPr>
          <a:xfrm>
            <a:off x="285743" y="391852"/>
            <a:ext cx="11498270" cy="401362"/>
          </a:xfrm>
          <a:prstGeom prst="rect">
            <a:avLst/>
          </a:prstGeom>
          <a:noFill/>
          <a:ln>
            <a:noFill/>
          </a:ln>
        </p:spPr>
        <p:txBody>
          <a:bodyPr anchorCtr="0" anchor="ctr" bIns="91425" lIns="91425" spcFirstLastPara="1" rIns="91425" wrap="square" tIns="91425">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62" name="Google Shape;262;p41"/>
          <p:cNvSpPr txBox="1"/>
          <p:nvPr>
            <p:ph idx="12" type="sldNum"/>
          </p:nvPr>
        </p:nvSpPr>
        <p:spPr>
          <a:xfrm>
            <a:off x="11202856" y="6301811"/>
            <a:ext cx="684344" cy="365125"/>
          </a:xfrm>
          <a:prstGeom prst="rect">
            <a:avLst/>
          </a:prstGeom>
          <a:noFill/>
          <a:ln>
            <a:noFill/>
          </a:ln>
        </p:spPr>
        <p:txBody>
          <a:bodyPr anchorCtr="0" anchor="ctr" bIns="45700" lIns="91425" spcFirstLastPara="1" rIns="91425" wrap="square" tIns="45700">
            <a:noAutofit/>
          </a:bodyPr>
          <a:lstStyle>
            <a:lvl1pPr indent="-53299" lvl="0" marL="205699" algn="l">
              <a:lnSpc>
                <a:spcPct val="90000"/>
              </a:lnSpc>
              <a:spcBef>
                <a:spcPts val="0"/>
              </a:spcBef>
              <a:buClr>
                <a:schemeClr val="lt2"/>
              </a:buClr>
              <a:buSzPts val="2400"/>
              <a:buFont typeface="Arial"/>
              <a:buNone/>
              <a:defRPr/>
            </a:lvl1pPr>
            <a:lvl2pPr indent="-53299" lvl="1" marL="205699" algn="l">
              <a:lnSpc>
                <a:spcPct val="90000"/>
              </a:lnSpc>
              <a:spcBef>
                <a:spcPts val="0"/>
              </a:spcBef>
              <a:buClr>
                <a:schemeClr val="lt2"/>
              </a:buClr>
              <a:buSzPts val="2400"/>
              <a:buFont typeface="Arial"/>
              <a:buNone/>
              <a:defRPr/>
            </a:lvl2pPr>
            <a:lvl3pPr indent="-53299" lvl="2" marL="205699" algn="l">
              <a:lnSpc>
                <a:spcPct val="90000"/>
              </a:lnSpc>
              <a:spcBef>
                <a:spcPts val="0"/>
              </a:spcBef>
              <a:buClr>
                <a:schemeClr val="lt2"/>
              </a:buClr>
              <a:buSzPts val="2400"/>
              <a:buFont typeface="Arial"/>
              <a:buNone/>
              <a:defRPr/>
            </a:lvl3pPr>
            <a:lvl4pPr indent="-53299" lvl="3" marL="205699" algn="l">
              <a:lnSpc>
                <a:spcPct val="90000"/>
              </a:lnSpc>
              <a:spcBef>
                <a:spcPts val="0"/>
              </a:spcBef>
              <a:buClr>
                <a:schemeClr val="lt2"/>
              </a:buClr>
              <a:buSzPts val="2400"/>
              <a:buFont typeface="Arial"/>
              <a:buNone/>
              <a:defRPr/>
            </a:lvl4pPr>
            <a:lvl5pPr indent="-53299" lvl="4" marL="205699" algn="l">
              <a:lnSpc>
                <a:spcPct val="90000"/>
              </a:lnSpc>
              <a:spcBef>
                <a:spcPts val="0"/>
              </a:spcBef>
              <a:buClr>
                <a:schemeClr val="lt2"/>
              </a:buClr>
              <a:buSzPts val="2400"/>
              <a:buFont typeface="Arial"/>
              <a:buNone/>
              <a:defRPr/>
            </a:lvl5pPr>
            <a:lvl6pPr indent="-53299" lvl="5" marL="205699" algn="l">
              <a:lnSpc>
                <a:spcPct val="90000"/>
              </a:lnSpc>
              <a:spcBef>
                <a:spcPts val="0"/>
              </a:spcBef>
              <a:buClr>
                <a:schemeClr val="lt2"/>
              </a:buClr>
              <a:buSzPts val="2400"/>
              <a:buFont typeface="Arial"/>
              <a:buNone/>
              <a:defRPr/>
            </a:lvl6pPr>
            <a:lvl7pPr indent="-53299" lvl="6" marL="205699" algn="l">
              <a:lnSpc>
                <a:spcPct val="90000"/>
              </a:lnSpc>
              <a:spcBef>
                <a:spcPts val="0"/>
              </a:spcBef>
              <a:buClr>
                <a:schemeClr val="lt2"/>
              </a:buClr>
              <a:buSzPts val="2400"/>
              <a:buFont typeface="Arial"/>
              <a:buNone/>
              <a:defRPr/>
            </a:lvl7pPr>
            <a:lvl8pPr indent="-53299" lvl="7" marL="205699" algn="l">
              <a:lnSpc>
                <a:spcPct val="90000"/>
              </a:lnSpc>
              <a:spcBef>
                <a:spcPts val="0"/>
              </a:spcBef>
              <a:buClr>
                <a:schemeClr val="lt2"/>
              </a:buClr>
              <a:buSzPts val="2400"/>
              <a:buFont typeface="Arial"/>
              <a:buNone/>
              <a:defRPr/>
            </a:lvl8pPr>
            <a:lvl9pPr indent="-53299" lvl="8" marL="205699" algn="l">
              <a:lnSpc>
                <a:spcPct val="90000"/>
              </a:lnSpc>
              <a:spcBef>
                <a:spcPts val="0"/>
              </a:spcBef>
              <a:buClr>
                <a:schemeClr val="lt2"/>
              </a:buClr>
              <a:buSzPts val="2400"/>
              <a:buFont typeface="Arial"/>
              <a:buNone/>
              <a:defRPr/>
            </a:lvl9pPr>
          </a:lstStyle>
          <a:p>
            <a:pPr indent="-205699" lvl="0" marL="205699" rtl="0" algn="l">
              <a:spcBef>
                <a:spcPts val="0"/>
              </a:spcBef>
              <a:spcAft>
                <a:spcPts val="0"/>
              </a:spcAft>
              <a:buClr>
                <a:schemeClr val="lt2"/>
              </a:buClr>
              <a:buSzPts val="2400"/>
              <a:buFont typeface="Arial"/>
              <a:buChar char="●"/>
            </a:pPr>
            <a:fld id="{00000000-1234-1234-1234-123412341234}" type="slidenum">
              <a:rPr lang="en-US"/>
              <a:t>‹#›</a:t>
            </a:fld>
            <a:endParaRPr/>
          </a:p>
        </p:txBody>
      </p:sp>
      <p:sp>
        <p:nvSpPr>
          <p:cNvPr id="263" name="Google Shape;263;p41"/>
          <p:cNvSpPr txBox="1"/>
          <p:nvPr>
            <p:ph idx="11" type="ftr"/>
          </p:nvPr>
        </p:nvSpPr>
        <p:spPr>
          <a:xfrm>
            <a:off x="3721696" y="6129337"/>
            <a:ext cx="7481160" cy="411581"/>
          </a:xfrm>
          <a:prstGeom prst="rect">
            <a:avLst/>
          </a:prstGeom>
          <a:noFill/>
          <a:ln>
            <a:noFill/>
          </a:ln>
        </p:spPr>
        <p:txBody>
          <a:bodyPr anchorCtr="0" anchor="b" bIns="0" lIns="90000" spcFirstLastPara="1" rIns="90000" wrap="square" tIns="0">
            <a:noAutofit/>
          </a:bodyPr>
          <a:lstStyle>
            <a:lvl1pPr lvl="0" algn="r">
              <a:lnSpc>
                <a:spcPct val="9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Left">
  <p:cSld name="Picture with Caption, Left">
    <p:spTree>
      <p:nvGrpSpPr>
        <p:cNvPr id="264" name="Shape 264"/>
        <p:cNvGrpSpPr/>
        <p:nvPr/>
      </p:nvGrpSpPr>
      <p:grpSpPr>
        <a:xfrm>
          <a:off x="0" y="0"/>
          <a:ext cx="0" cy="0"/>
          <a:chOff x="0" y="0"/>
          <a:chExt cx="0" cy="0"/>
        </a:xfrm>
      </p:grpSpPr>
      <p:sp>
        <p:nvSpPr>
          <p:cNvPr id="265" name="Google Shape;265;p42"/>
          <p:cNvSpPr txBox="1"/>
          <p:nvPr>
            <p:ph idx="1" type="body"/>
          </p:nvPr>
        </p:nvSpPr>
        <p:spPr>
          <a:xfrm>
            <a:off x="285743" y="999674"/>
            <a:ext cx="3257847" cy="5096326"/>
          </a:xfrm>
          <a:prstGeom prst="rect">
            <a:avLst/>
          </a:prstGeom>
          <a:noFill/>
          <a:ln>
            <a:noFill/>
          </a:ln>
        </p:spPr>
        <p:txBody>
          <a:bodyPr anchorCtr="0" anchor="t" bIns="91425" lIns="137150" spcFirstLastPara="1" rIns="137150" wrap="square" tIns="91425">
            <a:noAutofit/>
          </a:bodyPr>
          <a:lstStyle>
            <a:lvl1pPr indent="-228600" lvl="0" marL="457200" algn="l">
              <a:lnSpc>
                <a:spcPct val="90000"/>
              </a:lnSpc>
              <a:spcBef>
                <a:spcPts val="900"/>
              </a:spcBef>
              <a:spcAft>
                <a:spcPts val="0"/>
              </a:spcAft>
              <a:buClr>
                <a:schemeClr val="dk1"/>
              </a:buClr>
              <a:buSzPts val="2200"/>
              <a:buNone/>
              <a:defRPr sz="2200">
                <a:latin typeface="Arial"/>
                <a:ea typeface="Arial"/>
                <a:cs typeface="Arial"/>
                <a:sym typeface="Arial"/>
              </a:defRPr>
            </a:lvl1pPr>
            <a:lvl2pPr indent="-228600" lvl="1" marL="914400" algn="l">
              <a:lnSpc>
                <a:spcPct val="90000"/>
              </a:lnSpc>
              <a:spcBef>
                <a:spcPts val="400"/>
              </a:spcBef>
              <a:spcAft>
                <a:spcPts val="0"/>
              </a:spcAft>
              <a:buClr>
                <a:schemeClr val="dk1"/>
              </a:buClr>
              <a:buSzPts val="1260"/>
              <a:buNone/>
              <a:defRPr sz="1400"/>
            </a:lvl2pPr>
            <a:lvl3pPr indent="-228600" lvl="2" marL="1371600" algn="l">
              <a:lnSpc>
                <a:spcPct val="90000"/>
              </a:lnSpc>
              <a:spcBef>
                <a:spcPts val="400"/>
              </a:spcBef>
              <a:spcAft>
                <a:spcPts val="0"/>
              </a:spcAft>
              <a:buClr>
                <a:schemeClr val="dk1"/>
              </a:buClr>
              <a:buSzPts val="1200"/>
              <a:buNone/>
              <a:defRPr sz="1200"/>
            </a:lvl3pPr>
            <a:lvl4pPr indent="-228600" lvl="3" marL="1828800" algn="l">
              <a:lnSpc>
                <a:spcPct val="90000"/>
              </a:lnSpc>
              <a:spcBef>
                <a:spcPts val="400"/>
              </a:spcBef>
              <a:spcAft>
                <a:spcPts val="0"/>
              </a:spcAft>
              <a:buClr>
                <a:schemeClr val="dk1"/>
              </a:buClr>
              <a:buSzPts val="1000"/>
              <a:buNone/>
              <a:defRPr sz="1000"/>
            </a:lvl4pPr>
            <a:lvl5pPr indent="-228600" lvl="4" marL="2286000" algn="l">
              <a:lnSpc>
                <a:spcPct val="90000"/>
              </a:lnSpc>
              <a:spcBef>
                <a:spcPts val="400"/>
              </a:spcBef>
              <a:spcAft>
                <a:spcPts val="0"/>
              </a:spcAft>
              <a:buClr>
                <a:schemeClr val="dk1"/>
              </a:buClr>
              <a:buSzPts val="1000"/>
              <a:buNone/>
              <a:defRPr sz="1000"/>
            </a:lvl5pPr>
            <a:lvl6pPr indent="-228600" lvl="5" marL="2743200" algn="l">
              <a:lnSpc>
                <a:spcPct val="90000"/>
              </a:lnSpc>
              <a:spcBef>
                <a:spcPts val="600"/>
              </a:spcBef>
              <a:spcAft>
                <a:spcPts val="0"/>
              </a:spcAft>
              <a:buClr>
                <a:schemeClr val="dk1"/>
              </a:buClr>
              <a:buSzPts val="1000"/>
              <a:buNone/>
              <a:defRPr sz="1000"/>
            </a:lvl6pPr>
            <a:lvl7pPr indent="-228600" lvl="6" marL="3200400" algn="l">
              <a:lnSpc>
                <a:spcPct val="90000"/>
              </a:lnSpc>
              <a:spcBef>
                <a:spcPts val="600"/>
              </a:spcBef>
              <a:spcAft>
                <a:spcPts val="0"/>
              </a:spcAft>
              <a:buClr>
                <a:schemeClr val="dk1"/>
              </a:buClr>
              <a:buSzPts val="1000"/>
              <a:buNone/>
              <a:defRPr sz="1000"/>
            </a:lvl7pPr>
            <a:lvl8pPr indent="-228600" lvl="7" marL="3657600" algn="l">
              <a:lnSpc>
                <a:spcPct val="90000"/>
              </a:lnSpc>
              <a:spcBef>
                <a:spcPts val="600"/>
              </a:spcBef>
              <a:spcAft>
                <a:spcPts val="0"/>
              </a:spcAft>
              <a:buClr>
                <a:schemeClr val="dk1"/>
              </a:buClr>
              <a:buSzPts val="1000"/>
              <a:buNone/>
              <a:defRPr sz="1000"/>
            </a:lvl8pPr>
            <a:lvl9pPr indent="-228600" lvl="8" marL="4114800" algn="l">
              <a:lnSpc>
                <a:spcPct val="90000"/>
              </a:lnSpc>
              <a:spcBef>
                <a:spcPts val="600"/>
              </a:spcBef>
              <a:spcAft>
                <a:spcPts val="0"/>
              </a:spcAft>
              <a:buClr>
                <a:schemeClr val="dk1"/>
              </a:buClr>
              <a:buSzPts val="1000"/>
              <a:buNone/>
              <a:defRPr sz="1000"/>
            </a:lvl9pPr>
          </a:lstStyle>
          <a:p/>
        </p:txBody>
      </p:sp>
      <p:sp>
        <p:nvSpPr>
          <p:cNvPr id="266" name="Google Shape;266;p42"/>
          <p:cNvSpPr/>
          <p:nvPr>
            <p:ph idx="2" type="pic"/>
          </p:nvPr>
        </p:nvSpPr>
        <p:spPr>
          <a:xfrm>
            <a:off x="4313365" y="999540"/>
            <a:ext cx="7470648" cy="5096460"/>
          </a:xfrm>
          <a:prstGeom prst="rect">
            <a:avLst/>
          </a:prstGeom>
          <a:noFill/>
          <a:ln>
            <a:noFill/>
          </a:ln>
        </p:spPr>
      </p:sp>
      <p:sp>
        <p:nvSpPr>
          <p:cNvPr id="267" name="Google Shape;267;p42"/>
          <p:cNvSpPr/>
          <p:nvPr/>
        </p:nvSpPr>
        <p:spPr>
          <a:xfrm>
            <a:off x="385100" y="843885"/>
            <a:ext cx="685711" cy="54864"/>
          </a:xfrm>
          <a:prstGeom prst="rect">
            <a:avLst/>
          </a:prstGeom>
          <a:solidFill>
            <a:srgbClr val="01A98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150">
              <a:solidFill>
                <a:srgbClr val="FFFFFF"/>
              </a:solidFill>
              <a:latin typeface="Arial"/>
              <a:ea typeface="Arial"/>
              <a:cs typeface="Arial"/>
              <a:sym typeface="Arial"/>
            </a:endParaRPr>
          </a:p>
        </p:txBody>
      </p:sp>
      <p:sp>
        <p:nvSpPr>
          <p:cNvPr id="268" name="Google Shape;268;p42"/>
          <p:cNvSpPr txBox="1"/>
          <p:nvPr>
            <p:ph type="title"/>
          </p:nvPr>
        </p:nvSpPr>
        <p:spPr>
          <a:xfrm>
            <a:off x="285743" y="391852"/>
            <a:ext cx="11498270" cy="401362"/>
          </a:xfrm>
          <a:prstGeom prst="rect">
            <a:avLst/>
          </a:prstGeom>
          <a:noFill/>
          <a:ln>
            <a:noFill/>
          </a:ln>
        </p:spPr>
        <p:txBody>
          <a:bodyPr anchorCtr="0" anchor="ctr" bIns="91425" lIns="91425" spcFirstLastPara="1" rIns="91425" wrap="square" tIns="91425">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69" name="Google Shape;269;p42"/>
          <p:cNvSpPr txBox="1"/>
          <p:nvPr>
            <p:ph idx="12" type="sldNum"/>
          </p:nvPr>
        </p:nvSpPr>
        <p:spPr>
          <a:xfrm>
            <a:off x="11202856" y="6301811"/>
            <a:ext cx="684344" cy="365125"/>
          </a:xfrm>
          <a:prstGeom prst="rect">
            <a:avLst/>
          </a:prstGeom>
          <a:noFill/>
          <a:ln>
            <a:noFill/>
          </a:ln>
        </p:spPr>
        <p:txBody>
          <a:bodyPr anchorCtr="0" anchor="ctr" bIns="45700" lIns="91425" spcFirstLastPara="1" rIns="91425" wrap="square" tIns="45700">
            <a:noAutofit/>
          </a:bodyPr>
          <a:lstStyle>
            <a:lvl1pPr indent="-53299" lvl="0" marL="205699" algn="l">
              <a:lnSpc>
                <a:spcPct val="90000"/>
              </a:lnSpc>
              <a:spcBef>
                <a:spcPts val="0"/>
              </a:spcBef>
              <a:buClr>
                <a:schemeClr val="lt2"/>
              </a:buClr>
              <a:buSzPts val="2400"/>
              <a:buFont typeface="Arial"/>
              <a:buNone/>
              <a:defRPr/>
            </a:lvl1pPr>
            <a:lvl2pPr indent="-53299" lvl="1" marL="205699" algn="l">
              <a:lnSpc>
                <a:spcPct val="90000"/>
              </a:lnSpc>
              <a:spcBef>
                <a:spcPts val="0"/>
              </a:spcBef>
              <a:buClr>
                <a:schemeClr val="lt2"/>
              </a:buClr>
              <a:buSzPts val="2400"/>
              <a:buFont typeface="Arial"/>
              <a:buNone/>
              <a:defRPr/>
            </a:lvl2pPr>
            <a:lvl3pPr indent="-53299" lvl="2" marL="205699" algn="l">
              <a:lnSpc>
                <a:spcPct val="90000"/>
              </a:lnSpc>
              <a:spcBef>
                <a:spcPts val="0"/>
              </a:spcBef>
              <a:buClr>
                <a:schemeClr val="lt2"/>
              </a:buClr>
              <a:buSzPts val="2400"/>
              <a:buFont typeface="Arial"/>
              <a:buNone/>
              <a:defRPr/>
            </a:lvl3pPr>
            <a:lvl4pPr indent="-53299" lvl="3" marL="205699" algn="l">
              <a:lnSpc>
                <a:spcPct val="90000"/>
              </a:lnSpc>
              <a:spcBef>
                <a:spcPts val="0"/>
              </a:spcBef>
              <a:buClr>
                <a:schemeClr val="lt2"/>
              </a:buClr>
              <a:buSzPts val="2400"/>
              <a:buFont typeface="Arial"/>
              <a:buNone/>
              <a:defRPr/>
            </a:lvl4pPr>
            <a:lvl5pPr indent="-53299" lvl="4" marL="205699" algn="l">
              <a:lnSpc>
                <a:spcPct val="90000"/>
              </a:lnSpc>
              <a:spcBef>
                <a:spcPts val="0"/>
              </a:spcBef>
              <a:buClr>
                <a:schemeClr val="lt2"/>
              </a:buClr>
              <a:buSzPts val="2400"/>
              <a:buFont typeface="Arial"/>
              <a:buNone/>
              <a:defRPr/>
            </a:lvl5pPr>
            <a:lvl6pPr indent="-53299" lvl="5" marL="205699" algn="l">
              <a:lnSpc>
                <a:spcPct val="90000"/>
              </a:lnSpc>
              <a:spcBef>
                <a:spcPts val="0"/>
              </a:spcBef>
              <a:buClr>
                <a:schemeClr val="lt2"/>
              </a:buClr>
              <a:buSzPts val="2400"/>
              <a:buFont typeface="Arial"/>
              <a:buNone/>
              <a:defRPr/>
            </a:lvl6pPr>
            <a:lvl7pPr indent="-53299" lvl="6" marL="205699" algn="l">
              <a:lnSpc>
                <a:spcPct val="90000"/>
              </a:lnSpc>
              <a:spcBef>
                <a:spcPts val="0"/>
              </a:spcBef>
              <a:buClr>
                <a:schemeClr val="lt2"/>
              </a:buClr>
              <a:buSzPts val="2400"/>
              <a:buFont typeface="Arial"/>
              <a:buNone/>
              <a:defRPr/>
            </a:lvl7pPr>
            <a:lvl8pPr indent="-53299" lvl="7" marL="205699" algn="l">
              <a:lnSpc>
                <a:spcPct val="90000"/>
              </a:lnSpc>
              <a:spcBef>
                <a:spcPts val="0"/>
              </a:spcBef>
              <a:buClr>
                <a:schemeClr val="lt2"/>
              </a:buClr>
              <a:buSzPts val="2400"/>
              <a:buFont typeface="Arial"/>
              <a:buNone/>
              <a:defRPr/>
            </a:lvl8pPr>
            <a:lvl9pPr indent="-53299" lvl="8" marL="205699" algn="l">
              <a:lnSpc>
                <a:spcPct val="90000"/>
              </a:lnSpc>
              <a:spcBef>
                <a:spcPts val="0"/>
              </a:spcBef>
              <a:buClr>
                <a:schemeClr val="lt2"/>
              </a:buClr>
              <a:buSzPts val="2400"/>
              <a:buFont typeface="Arial"/>
              <a:buNone/>
              <a:defRPr/>
            </a:lvl9pPr>
          </a:lstStyle>
          <a:p>
            <a:pPr indent="-205699" lvl="0" marL="205699" rtl="0" algn="l">
              <a:spcBef>
                <a:spcPts val="0"/>
              </a:spcBef>
              <a:spcAft>
                <a:spcPts val="0"/>
              </a:spcAft>
              <a:buClr>
                <a:schemeClr val="lt2"/>
              </a:buClr>
              <a:buSzPts val="2400"/>
              <a:buFont typeface="Arial"/>
              <a:buChar char="●"/>
            </a:pPr>
            <a:fld id="{00000000-1234-1234-1234-123412341234}" type="slidenum">
              <a:rPr lang="en-US"/>
              <a:t>‹#›</a:t>
            </a:fld>
            <a:endParaRPr/>
          </a:p>
        </p:txBody>
      </p:sp>
      <p:sp>
        <p:nvSpPr>
          <p:cNvPr id="270" name="Google Shape;270;p42"/>
          <p:cNvSpPr txBox="1"/>
          <p:nvPr>
            <p:ph idx="11" type="ftr"/>
          </p:nvPr>
        </p:nvSpPr>
        <p:spPr>
          <a:xfrm>
            <a:off x="3721696" y="6129337"/>
            <a:ext cx="7481160" cy="411581"/>
          </a:xfrm>
          <a:prstGeom prst="rect">
            <a:avLst/>
          </a:prstGeom>
          <a:noFill/>
          <a:ln>
            <a:noFill/>
          </a:ln>
        </p:spPr>
        <p:txBody>
          <a:bodyPr anchorCtr="0" anchor="b" bIns="0" lIns="90000" spcFirstLastPara="1" rIns="90000" wrap="square" tIns="0">
            <a:noAutofit/>
          </a:bodyPr>
          <a:lstStyle>
            <a:lvl1pPr lvl="0" algn="r">
              <a:lnSpc>
                <a:spcPct val="9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ontent">
  <p:cSld name="Picture with Content">
    <p:spTree>
      <p:nvGrpSpPr>
        <p:cNvPr id="271" name="Shape 271"/>
        <p:cNvGrpSpPr/>
        <p:nvPr/>
      </p:nvGrpSpPr>
      <p:grpSpPr>
        <a:xfrm>
          <a:off x="0" y="0"/>
          <a:ext cx="0" cy="0"/>
          <a:chOff x="0" y="0"/>
          <a:chExt cx="0" cy="0"/>
        </a:xfrm>
      </p:grpSpPr>
      <p:sp>
        <p:nvSpPr>
          <p:cNvPr id="272" name="Google Shape;272;p43"/>
          <p:cNvSpPr txBox="1"/>
          <p:nvPr>
            <p:ph idx="1" type="body"/>
          </p:nvPr>
        </p:nvSpPr>
        <p:spPr>
          <a:xfrm>
            <a:off x="8515445" y="999540"/>
            <a:ext cx="3257847" cy="5100531"/>
          </a:xfrm>
          <a:prstGeom prst="rect">
            <a:avLst/>
          </a:prstGeom>
          <a:noFill/>
          <a:ln>
            <a:noFill/>
          </a:ln>
        </p:spPr>
        <p:txBody>
          <a:bodyPr anchorCtr="0" anchor="t" bIns="91425" lIns="0" spcFirstLastPara="1" rIns="0" wrap="square" tIns="91425">
            <a:normAutofit/>
          </a:bodyPr>
          <a:lstStyle>
            <a:lvl1pPr indent="-368300" lvl="0" marL="457200" algn="l">
              <a:lnSpc>
                <a:spcPct val="90000"/>
              </a:lnSpc>
              <a:spcBef>
                <a:spcPts val="400"/>
              </a:spcBef>
              <a:spcAft>
                <a:spcPts val="0"/>
              </a:spcAft>
              <a:buClr>
                <a:schemeClr val="dk1"/>
              </a:buClr>
              <a:buSzPts val="2200"/>
              <a:buChar char="•"/>
              <a:defRPr>
                <a:latin typeface="Arial"/>
                <a:ea typeface="Arial"/>
                <a:cs typeface="Arial"/>
                <a:sym typeface="Arial"/>
              </a:defRPr>
            </a:lvl1pPr>
            <a:lvl2pPr indent="-342900" lvl="1" marL="914400" algn="l">
              <a:lnSpc>
                <a:spcPct val="90000"/>
              </a:lnSpc>
              <a:spcBef>
                <a:spcPts val="400"/>
              </a:spcBef>
              <a:spcAft>
                <a:spcPts val="0"/>
              </a:spcAft>
              <a:buClr>
                <a:schemeClr val="dk1"/>
              </a:buClr>
              <a:buSzPts val="1800"/>
              <a:buChar char="•"/>
              <a:defRPr>
                <a:latin typeface="Arial"/>
                <a:ea typeface="Arial"/>
                <a:cs typeface="Arial"/>
                <a:sym typeface="Arial"/>
              </a:defRPr>
            </a:lvl2pPr>
            <a:lvl3pPr indent="-342900" lvl="2" marL="1371600" algn="l">
              <a:lnSpc>
                <a:spcPct val="90000"/>
              </a:lnSpc>
              <a:spcBef>
                <a:spcPts val="400"/>
              </a:spcBef>
              <a:spcAft>
                <a:spcPts val="0"/>
              </a:spcAft>
              <a:buClr>
                <a:schemeClr val="dk1"/>
              </a:buClr>
              <a:buSzPts val="1800"/>
              <a:buChar char="–"/>
              <a:defRPr>
                <a:latin typeface="Arial"/>
                <a:ea typeface="Arial"/>
                <a:cs typeface="Arial"/>
                <a:sym typeface="Arial"/>
              </a:defRPr>
            </a:lvl3pPr>
            <a:lvl4pPr indent="-330200" lvl="3" marL="1828800" algn="l">
              <a:lnSpc>
                <a:spcPct val="90000"/>
              </a:lnSpc>
              <a:spcBef>
                <a:spcPts val="400"/>
              </a:spcBef>
              <a:spcAft>
                <a:spcPts val="0"/>
              </a:spcAft>
              <a:buClr>
                <a:schemeClr val="dk1"/>
              </a:buClr>
              <a:buSzPts val="1600"/>
              <a:buChar char="–"/>
              <a:defRPr>
                <a:latin typeface="Arial"/>
                <a:ea typeface="Arial"/>
                <a:cs typeface="Arial"/>
                <a:sym typeface="Arial"/>
              </a:defRPr>
            </a:lvl4pPr>
            <a:lvl5pPr indent="-330200" lvl="4" marL="2286000" algn="l">
              <a:lnSpc>
                <a:spcPct val="90000"/>
              </a:lnSpc>
              <a:spcBef>
                <a:spcPts val="400"/>
              </a:spcBef>
              <a:spcAft>
                <a:spcPts val="0"/>
              </a:spcAft>
              <a:buClr>
                <a:schemeClr val="dk1"/>
              </a:buClr>
              <a:buSzPts val="1600"/>
              <a:buChar char="–"/>
              <a:defRPr>
                <a:latin typeface="Arial"/>
                <a:ea typeface="Arial"/>
                <a:cs typeface="Arial"/>
                <a:sym typeface="Aria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600"/>
              </a:spcBef>
              <a:spcAft>
                <a:spcPts val="0"/>
              </a:spcAft>
              <a:buClr>
                <a:schemeClr val="dk1"/>
              </a:buClr>
              <a:buSzPts val="1800"/>
              <a:buChar char="–"/>
              <a:defRPr/>
            </a:lvl7pPr>
            <a:lvl8pPr indent="-342900" lvl="7" marL="3657600" algn="l">
              <a:lnSpc>
                <a:spcPct val="90000"/>
              </a:lnSpc>
              <a:spcBef>
                <a:spcPts val="600"/>
              </a:spcBef>
              <a:spcAft>
                <a:spcPts val="0"/>
              </a:spcAft>
              <a:buClr>
                <a:schemeClr val="dk1"/>
              </a:buClr>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273" name="Google Shape;273;p43"/>
          <p:cNvSpPr/>
          <p:nvPr>
            <p:ph idx="2" type="pic"/>
          </p:nvPr>
        </p:nvSpPr>
        <p:spPr>
          <a:xfrm>
            <a:off x="381000" y="999540"/>
            <a:ext cx="7470648" cy="5096460"/>
          </a:xfrm>
          <a:prstGeom prst="rect">
            <a:avLst/>
          </a:prstGeom>
          <a:noFill/>
          <a:ln>
            <a:noFill/>
          </a:ln>
        </p:spPr>
      </p:sp>
      <p:sp>
        <p:nvSpPr>
          <p:cNvPr id="274" name="Google Shape;274;p43"/>
          <p:cNvSpPr/>
          <p:nvPr/>
        </p:nvSpPr>
        <p:spPr>
          <a:xfrm>
            <a:off x="385100" y="843885"/>
            <a:ext cx="685711" cy="54864"/>
          </a:xfrm>
          <a:prstGeom prst="rect">
            <a:avLst/>
          </a:prstGeom>
          <a:solidFill>
            <a:srgbClr val="01A98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150">
              <a:solidFill>
                <a:srgbClr val="FFFFFF"/>
              </a:solidFill>
              <a:latin typeface="Arial"/>
              <a:ea typeface="Arial"/>
              <a:cs typeface="Arial"/>
              <a:sym typeface="Arial"/>
            </a:endParaRPr>
          </a:p>
        </p:txBody>
      </p:sp>
      <p:sp>
        <p:nvSpPr>
          <p:cNvPr id="275" name="Google Shape;275;p43"/>
          <p:cNvSpPr txBox="1"/>
          <p:nvPr>
            <p:ph type="title"/>
          </p:nvPr>
        </p:nvSpPr>
        <p:spPr>
          <a:xfrm>
            <a:off x="285743" y="391852"/>
            <a:ext cx="11498270" cy="401362"/>
          </a:xfrm>
          <a:prstGeom prst="rect">
            <a:avLst/>
          </a:prstGeom>
          <a:noFill/>
          <a:ln>
            <a:noFill/>
          </a:ln>
        </p:spPr>
        <p:txBody>
          <a:bodyPr anchorCtr="0" anchor="ctr" bIns="91425" lIns="91425" spcFirstLastPara="1" rIns="91425" wrap="square" tIns="91425">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6" name="Google Shape;276;p43"/>
          <p:cNvSpPr txBox="1"/>
          <p:nvPr>
            <p:ph idx="12" type="sldNum"/>
          </p:nvPr>
        </p:nvSpPr>
        <p:spPr>
          <a:xfrm>
            <a:off x="11202856" y="6301811"/>
            <a:ext cx="684344" cy="365125"/>
          </a:xfrm>
          <a:prstGeom prst="rect">
            <a:avLst/>
          </a:prstGeom>
          <a:noFill/>
          <a:ln>
            <a:noFill/>
          </a:ln>
        </p:spPr>
        <p:txBody>
          <a:bodyPr anchorCtr="0" anchor="ctr" bIns="45700" lIns="91425" spcFirstLastPara="1" rIns="91425" wrap="square" tIns="45700">
            <a:noAutofit/>
          </a:bodyPr>
          <a:lstStyle>
            <a:lvl1pPr indent="-53299" lvl="0" marL="205699" algn="l">
              <a:lnSpc>
                <a:spcPct val="90000"/>
              </a:lnSpc>
              <a:spcBef>
                <a:spcPts val="0"/>
              </a:spcBef>
              <a:buClr>
                <a:schemeClr val="lt2"/>
              </a:buClr>
              <a:buSzPts val="2400"/>
              <a:buFont typeface="Arial"/>
              <a:buNone/>
              <a:defRPr/>
            </a:lvl1pPr>
            <a:lvl2pPr indent="-53299" lvl="1" marL="205699" algn="l">
              <a:lnSpc>
                <a:spcPct val="90000"/>
              </a:lnSpc>
              <a:spcBef>
                <a:spcPts val="0"/>
              </a:spcBef>
              <a:buClr>
                <a:schemeClr val="lt2"/>
              </a:buClr>
              <a:buSzPts val="2400"/>
              <a:buFont typeface="Arial"/>
              <a:buNone/>
              <a:defRPr/>
            </a:lvl2pPr>
            <a:lvl3pPr indent="-53299" lvl="2" marL="205699" algn="l">
              <a:lnSpc>
                <a:spcPct val="90000"/>
              </a:lnSpc>
              <a:spcBef>
                <a:spcPts val="0"/>
              </a:spcBef>
              <a:buClr>
                <a:schemeClr val="lt2"/>
              </a:buClr>
              <a:buSzPts val="2400"/>
              <a:buFont typeface="Arial"/>
              <a:buNone/>
              <a:defRPr/>
            </a:lvl3pPr>
            <a:lvl4pPr indent="-53299" lvl="3" marL="205699" algn="l">
              <a:lnSpc>
                <a:spcPct val="90000"/>
              </a:lnSpc>
              <a:spcBef>
                <a:spcPts val="0"/>
              </a:spcBef>
              <a:buClr>
                <a:schemeClr val="lt2"/>
              </a:buClr>
              <a:buSzPts val="2400"/>
              <a:buFont typeface="Arial"/>
              <a:buNone/>
              <a:defRPr/>
            </a:lvl4pPr>
            <a:lvl5pPr indent="-53299" lvl="4" marL="205699" algn="l">
              <a:lnSpc>
                <a:spcPct val="90000"/>
              </a:lnSpc>
              <a:spcBef>
                <a:spcPts val="0"/>
              </a:spcBef>
              <a:buClr>
                <a:schemeClr val="lt2"/>
              </a:buClr>
              <a:buSzPts val="2400"/>
              <a:buFont typeface="Arial"/>
              <a:buNone/>
              <a:defRPr/>
            </a:lvl5pPr>
            <a:lvl6pPr indent="-53299" lvl="5" marL="205699" algn="l">
              <a:lnSpc>
                <a:spcPct val="90000"/>
              </a:lnSpc>
              <a:spcBef>
                <a:spcPts val="0"/>
              </a:spcBef>
              <a:buClr>
                <a:schemeClr val="lt2"/>
              </a:buClr>
              <a:buSzPts val="2400"/>
              <a:buFont typeface="Arial"/>
              <a:buNone/>
              <a:defRPr/>
            </a:lvl6pPr>
            <a:lvl7pPr indent="-53299" lvl="6" marL="205699" algn="l">
              <a:lnSpc>
                <a:spcPct val="90000"/>
              </a:lnSpc>
              <a:spcBef>
                <a:spcPts val="0"/>
              </a:spcBef>
              <a:buClr>
                <a:schemeClr val="lt2"/>
              </a:buClr>
              <a:buSzPts val="2400"/>
              <a:buFont typeface="Arial"/>
              <a:buNone/>
              <a:defRPr/>
            </a:lvl7pPr>
            <a:lvl8pPr indent="-53299" lvl="7" marL="205699" algn="l">
              <a:lnSpc>
                <a:spcPct val="90000"/>
              </a:lnSpc>
              <a:spcBef>
                <a:spcPts val="0"/>
              </a:spcBef>
              <a:buClr>
                <a:schemeClr val="lt2"/>
              </a:buClr>
              <a:buSzPts val="2400"/>
              <a:buFont typeface="Arial"/>
              <a:buNone/>
              <a:defRPr/>
            </a:lvl8pPr>
            <a:lvl9pPr indent="-53299" lvl="8" marL="205699" algn="l">
              <a:lnSpc>
                <a:spcPct val="90000"/>
              </a:lnSpc>
              <a:spcBef>
                <a:spcPts val="0"/>
              </a:spcBef>
              <a:buClr>
                <a:schemeClr val="lt2"/>
              </a:buClr>
              <a:buSzPts val="2400"/>
              <a:buFont typeface="Arial"/>
              <a:buNone/>
              <a:defRPr/>
            </a:lvl9pPr>
          </a:lstStyle>
          <a:p>
            <a:pPr indent="-205699" lvl="0" marL="205699" rtl="0" algn="l">
              <a:spcBef>
                <a:spcPts val="0"/>
              </a:spcBef>
              <a:spcAft>
                <a:spcPts val="0"/>
              </a:spcAft>
              <a:buClr>
                <a:schemeClr val="lt2"/>
              </a:buClr>
              <a:buSzPts val="2400"/>
              <a:buFont typeface="Arial"/>
              <a:buChar char="●"/>
            </a:pPr>
            <a:fld id="{00000000-1234-1234-1234-123412341234}" type="slidenum">
              <a:rPr lang="en-US"/>
              <a:t>‹#›</a:t>
            </a:fld>
            <a:endParaRPr/>
          </a:p>
        </p:txBody>
      </p:sp>
      <p:sp>
        <p:nvSpPr>
          <p:cNvPr id="277" name="Google Shape;277;p43"/>
          <p:cNvSpPr txBox="1"/>
          <p:nvPr>
            <p:ph idx="11" type="ftr"/>
          </p:nvPr>
        </p:nvSpPr>
        <p:spPr>
          <a:xfrm>
            <a:off x="3721696" y="6129337"/>
            <a:ext cx="7481160" cy="411581"/>
          </a:xfrm>
          <a:prstGeom prst="rect">
            <a:avLst/>
          </a:prstGeom>
          <a:noFill/>
          <a:ln>
            <a:noFill/>
          </a:ln>
        </p:spPr>
        <p:txBody>
          <a:bodyPr anchorCtr="0" anchor="b" bIns="0" lIns="90000" spcFirstLastPara="1" rIns="90000" wrap="square" tIns="0">
            <a:noAutofit/>
          </a:bodyPr>
          <a:lstStyle>
            <a:lvl1pPr lvl="0" algn="r">
              <a:lnSpc>
                <a:spcPct val="9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Pictures with Captions">
  <p:cSld name="Two Pictures with Captions">
    <p:spTree>
      <p:nvGrpSpPr>
        <p:cNvPr id="278" name="Shape 278"/>
        <p:cNvGrpSpPr/>
        <p:nvPr/>
      </p:nvGrpSpPr>
      <p:grpSpPr>
        <a:xfrm>
          <a:off x="0" y="0"/>
          <a:ext cx="0" cy="0"/>
          <a:chOff x="0" y="0"/>
          <a:chExt cx="0" cy="0"/>
        </a:xfrm>
      </p:grpSpPr>
      <p:sp>
        <p:nvSpPr>
          <p:cNvPr id="279" name="Google Shape;279;p44"/>
          <p:cNvSpPr txBox="1"/>
          <p:nvPr>
            <p:ph idx="1" type="body"/>
          </p:nvPr>
        </p:nvSpPr>
        <p:spPr>
          <a:xfrm>
            <a:off x="6172895" y="4925740"/>
            <a:ext cx="5611118" cy="1170260"/>
          </a:xfrm>
          <a:prstGeom prst="rect">
            <a:avLst/>
          </a:prstGeom>
          <a:noFill/>
          <a:ln>
            <a:noFill/>
          </a:ln>
        </p:spPr>
        <p:txBody>
          <a:bodyPr anchorCtr="0" anchor="t" bIns="91425" lIns="137150" spcFirstLastPara="1" rIns="137150" wrap="square" tIns="91425">
            <a:noAutofit/>
          </a:bodyPr>
          <a:lstStyle>
            <a:lvl1pPr indent="-228600" lvl="0" marL="457200" algn="ctr">
              <a:lnSpc>
                <a:spcPct val="90000"/>
              </a:lnSpc>
              <a:spcBef>
                <a:spcPts val="900"/>
              </a:spcBef>
              <a:spcAft>
                <a:spcPts val="0"/>
              </a:spcAft>
              <a:buClr>
                <a:schemeClr val="dk1"/>
              </a:buClr>
              <a:buSzPts val="1800"/>
              <a:buNone/>
              <a:defRPr sz="1800">
                <a:latin typeface="Arial"/>
                <a:ea typeface="Arial"/>
                <a:cs typeface="Arial"/>
                <a:sym typeface="Arial"/>
              </a:defRPr>
            </a:lvl1pPr>
            <a:lvl2pPr indent="-228600" lvl="1" marL="914400" algn="l">
              <a:lnSpc>
                <a:spcPct val="90000"/>
              </a:lnSpc>
              <a:spcBef>
                <a:spcPts val="400"/>
              </a:spcBef>
              <a:spcAft>
                <a:spcPts val="0"/>
              </a:spcAft>
              <a:buClr>
                <a:schemeClr val="dk1"/>
              </a:buClr>
              <a:buSzPts val="1260"/>
              <a:buNone/>
              <a:defRPr sz="1400"/>
            </a:lvl2pPr>
            <a:lvl3pPr indent="-228600" lvl="2" marL="1371600" algn="l">
              <a:lnSpc>
                <a:spcPct val="90000"/>
              </a:lnSpc>
              <a:spcBef>
                <a:spcPts val="400"/>
              </a:spcBef>
              <a:spcAft>
                <a:spcPts val="0"/>
              </a:spcAft>
              <a:buClr>
                <a:schemeClr val="dk1"/>
              </a:buClr>
              <a:buSzPts val="1200"/>
              <a:buNone/>
              <a:defRPr sz="1200"/>
            </a:lvl3pPr>
            <a:lvl4pPr indent="-228600" lvl="3" marL="1828800" algn="l">
              <a:lnSpc>
                <a:spcPct val="90000"/>
              </a:lnSpc>
              <a:spcBef>
                <a:spcPts val="400"/>
              </a:spcBef>
              <a:spcAft>
                <a:spcPts val="0"/>
              </a:spcAft>
              <a:buClr>
                <a:schemeClr val="dk1"/>
              </a:buClr>
              <a:buSzPts val="1000"/>
              <a:buNone/>
              <a:defRPr sz="1000"/>
            </a:lvl4pPr>
            <a:lvl5pPr indent="-228600" lvl="4" marL="2286000" algn="l">
              <a:lnSpc>
                <a:spcPct val="90000"/>
              </a:lnSpc>
              <a:spcBef>
                <a:spcPts val="400"/>
              </a:spcBef>
              <a:spcAft>
                <a:spcPts val="0"/>
              </a:spcAft>
              <a:buClr>
                <a:schemeClr val="dk1"/>
              </a:buClr>
              <a:buSzPts val="1000"/>
              <a:buNone/>
              <a:defRPr sz="1000"/>
            </a:lvl5pPr>
            <a:lvl6pPr indent="-228600" lvl="5" marL="2743200" algn="l">
              <a:lnSpc>
                <a:spcPct val="90000"/>
              </a:lnSpc>
              <a:spcBef>
                <a:spcPts val="600"/>
              </a:spcBef>
              <a:spcAft>
                <a:spcPts val="0"/>
              </a:spcAft>
              <a:buClr>
                <a:schemeClr val="dk1"/>
              </a:buClr>
              <a:buSzPts val="1000"/>
              <a:buNone/>
              <a:defRPr sz="1000"/>
            </a:lvl6pPr>
            <a:lvl7pPr indent="-228600" lvl="6" marL="3200400" algn="l">
              <a:lnSpc>
                <a:spcPct val="90000"/>
              </a:lnSpc>
              <a:spcBef>
                <a:spcPts val="600"/>
              </a:spcBef>
              <a:spcAft>
                <a:spcPts val="0"/>
              </a:spcAft>
              <a:buClr>
                <a:schemeClr val="dk1"/>
              </a:buClr>
              <a:buSzPts val="1000"/>
              <a:buNone/>
              <a:defRPr sz="1000"/>
            </a:lvl7pPr>
            <a:lvl8pPr indent="-228600" lvl="7" marL="3657600" algn="l">
              <a:lnSpc>
                <a:spcPct val="90000"/>
              </a:lnSpc>
              <a:spcBef>
                <a:spcPts val="600"/>
              </a:spcBef>
              <a:spcAft>
                <a:spcPts val="0"/>
              </a:spcAft>
              <a:buClr>
                <a:schemeClr val="dk1"/>
              </a:buClr>
              <a:buSzPts val="1000"/>
              <a:buNone/>
              <a:defRPr sz="1000"/>
            </a:lvl8pPr>
            <a:lvl9pPr indent="-228600" lvl="8" marL="4114800" algn="l">
              <a:lnSpc>
                <a:spcPct val="90000"/>
              </a:lnSpc>
              <a:spcBef>
                <a:spcPts val="600"/>
              </a:spcBef>
              <a:spcAft>
                <a:spcPts val="0"/>
              </a:spcAft>
              <a:buClr>
                <a:schemeClr val="dk1"/>
              </a:buClr>
              <a:buSzPts val="1000"/>
              <a:buNone/>
              <a:defRPr sz="1000"/>
            </a:lvl9pPr>
          </a:lstStyle>
          <a:p/>
        </p:txBody>
      </p:sp>
      <p:sp>
        <p:nvSpPr>
          <p:cNvPr id="280" name="Google Shape;280;p44"/>
          <p:cNvSpPr/>
          <p:nvPr>
            <p:ph idx="2" type="pic"/>
          </p:nvPr>
        </p:nvSpPr>
        <p:spPr>
          <a:xfrm>
            <a:off x="6172725" y="999540"/>
            <a:ext cx="5611288" cy="3803904"/>
          </a:xfrm>
          <a:prstGeom prst="rect">
            <a:avLst/>
          </a:prstGeom>
          <a:noFill/>
          <a:ln>
            <a:noFill/>
          </a:ln>
        </p:spPr>
      </p:sp>
      <p:sp>
        <p:nvSpPr>
          <p:cNvPr id="281" name="Google Shape;281;p44"/>
          <p:cNvSpPr txBox="1"/>
          <p:nvPr>
            <p:ph idx="3" type="body"/>
          </p:nvPr>
        </p:nvSpPr>
        <p:spPr>
          <a:xfrm>
            <a:off x="381000" y="4925740"/>
            <a:ext cx="5611118" cy="1170260"/>
          </a:xfrm>
          <a:prstGeom prst="rect">
            <a:avLst/>
          </a:prstGeom>
          <a:noFill/>
          <a:ln>
            <a:noFill/>
          </a:ln>
        </p:spPr>
        <p:txBody>
          <a:bodyPr anchorCtr="0" anchor="t" bIns="91425" lIns="137150" spcFirstLastPara="1" rIns="137150" wrap="square" tIns="91425">
            <a:noAutofit/>
          </a:bodyPr>
          <a:lstStyle>
            <a:lvl1pPr indent="-228600" lvl="0" marL="457200" algn="ctr">
              <a:lnSpc>
                <a:spcPct val="90000"/>
              </a:lnSpc>
              <a:spcBef>
                <a:spcPts val="900"/>
              </a:spcBef>
              <a:spcAft>
                <a:spcPts val="0"/>
              </a:spcAft>
              <a:buClr>
                <a:schemeClr val="dk1"/>
              </a:buClr>
              <a:buSzPts val="1800"/>
              <a:buNone/>
              <a:defRPr sz="1800">
                <a:latin typeface="Arial"/>
                <a:ea typeface="Arial"/>
                <a:cs typeface="Arial"/>
                <a:sym typeface="Arial"/>
              </a:defRPr>
            </a:lvl1pPr>
            <a:lvl2pPr indent="-228600" lvl="1" marL="914400" algn="l">
              <a:lnSpc>
                <a:spcPct val="90000"/>
              </a:lnSpc>
              <a:spcBef>
                <a:spcPts val="400"/>
              </a:spcBef>
              <a:spcAft>
                <a:spcPts val="0"/>
              </a:spcAft>
              <a:buClr>
                <a:schemeClr val="dk1"/>
              </a:buClr>
              <a:buSzPts val="1260"/>
              <a:buNone/>
              <a:defRPr sz="1400"/>
            </a:lvl2pPr>
            <a:lvl3pPr indent="-228600" lvl="2" marL="1371600" algn="l">
              <a:lnSpc>
                <a:spcPct val="90000"/>
              </a:lnSpc>
              <a:spcBef>
                <a:spcPts val="400"/>
              </a:spcBef>
              <a:spcAft>
                <a:spcPts val="0"/>
              </a:spcAft>
              <a:buClr>
                <a:schemeClr val="dk1"/>
              </a:buClr>
              <a:buSzPts val="1200"/>
              <a:buNone/>
              <a:defRPr sz="1200"/>
            </a:lvl3pPr>
            <a:lvl4pPr indent="-228600" lvl="3" marL="1828800" algn="l">
              <a:lnSpc>
                <a:spcPct val="90000"/>
              </a:lnSpc>
              <a:spcBef>
                <a:spcPts val="400"/>
              </a:spcBef>
              <a:spcAft>
                <a:spcPts val="0"/>
              </a:spcAft>
              <a:buClr>
                <a:schemeClr val="dk1"/>
              </a:buClr>
              <a:buSzPts val="1000"/>
              <a:buNone/>
              <a:defRPr sz="1000"/>
            </a:lvl4pPr>
            <a:lvl5pPr indent="-228600" lvl="4" marL="2286000" algn="l">
              <a:lnSpc>
                <a:spcPct val="90000"/>
              </a:lnSpc>
              <a:spcBef>
                <a:spcPts val="400"/>
              </a:spcBef>
              <a:spcAft>
                <a:spcPts val="0"/>
              </a:spcAft>
              <a:buClr>
                <a:schemeClr val="dk1"/>
              </a:buClr>
              <a:buSzPts val="1000"/>
              <a:buNone/>
              <a:defRPr sz="1000"/>
            </a:lvl5pPr>
            <a:lvl6pPr indent="-228600" lvl="5" marL="2743200" algn="l">
              <a:lnSpc>
                <a:spcPct val="90000"/>
              </a:lnSpc>
              <a:spcBef>
                <a:spcPts val="600"/>
              </a:spcBef>
              <a:spcAft>
                <a:spcPts val="0"/>
              </a:spcAft>
              <a:buClr>
                <a:schemeClr val="dk1"/>
              </a:buClr>
              <a:buSzPts val="1000"/>
              <a:buNone/>
              <a:defRPr sz="1000"/>
            </a:lvl6pPr>
            <a:lvl7pPr indent="-228600" lvl="6" marL="3200400" algn="l">
              <a:lnSpc>
                <a:spcPct val="90000"/>
              </a:lnSpc>
              <a:spcBef>
                <a:spcPts val="600"/>
              </a:spcBef>
              <a:spcAft>
                <a:spcPts val="0"/>
              </a:spcAft>
              <a:buClr>
                <a:schemeClr val="dk1"/>
              </a:buClr>
              <a:buSzPts val="1000"/>
              <a:buNone/>
              <a:defRPr sz="1000"/>
            </a:lvl7pPr>
            <a:lvl8pPr indent="-228600" lvl="7" marL="3657600" algn="l">
              <a:lnSpc>
                <a:spcPct val="90000"/>
              </a:lnSpc>
              <a:spcBef>
                <a:spcPts val="600"/>
              </a:spcBef>
              <a:spcAft>
                <a:spcPts val="0"/>
              </a:spcAft>
              <a:buClr>
                <a:schemeClr val="dk1"/>
              </a:buClr>
              <a:buSzPts val="1000"/>
              <a:buNone/>
              <a:defRPr sz="1000"/>
            </a:lvl8pPr>
            <a:lvl9pPr indent="-228600" lvl="8" marL="4114800" algn="l">
              <a:lnSpc>
                <a:spcPct val="90000"/>
              </a:lnSpc>
              <a:spcBef>
                <a:spcPts val="600"/>
              </a:spcBef>
              <a:spcAft>
                <a:spcPts val="0"/>
              </a:spcAft>
              <a:buClr>
                <a:schemeClr val="dk1"/>
              </a:buClr>
              <a:buSzPts val="1000"/>
              <a:buNone/>
              <a:defRPr sz="1000"/>
            </a:lvl9pPr>
          </a:lstStyle>
          <a:p/>
        </p:txBody>
      </p:sp>
      <p:sp>
        <p:nvSpPr>
          <p:cNvPr id="282" name="Google Shape;282;p44"/>
          <p:cNvSpPr/>
          <p:nvPr>
            <p:ph idx="4" type="pic"/>
          </p:nvPr>
        </p:nvSpPr>
        <p:spPr>
          <a:xfrm>
            <a:off x="381000" y="999540"/>
            <a:ext cx="5611288" cy="3803904"/>
          </a:xfrm>
          <a:prstGeom prst="rect">
            <a:avLst/>
          </a:prstGeom>
          <a:noFill/>
          <a:ln>
            <a:noFill/>
          </a:ln>
        </p:spPr>
      </p:sp>
      <p:sp>
        <p:nvSpPr>
          <p:cNvPr id="283" name="Google Shape;283;p44"/>
          <p:cNvSpPr/>
          <p:nvPr/>
        </p:nvSpPr>
        <p:spPr>
          <a:xfrm>
            <a:off x="385100" y="843885"/>
            <a:ext cx="685711" cy="54864"/>
          </a:xfrm>
          <a:prstGeom prst="rect">
            <a:avLst/>
          </a:prstGeom>
          <a:solidFill>
            <a:srgbClr val="01A98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150">
              <a:solidFill>
                <a:srgbClr val="FFFFFF"/>
              </a:solidFill>
              <a:latin typeface="Arial"/>
              <a:ea typeface="Arial"/>
              <a:cs typeface="Arial"/>
              <a:sym typeface="Arial"/>
            </a:endParaRPr>
          </a:p>
        </p:txBody>
      </p:sp>
      <p:sp>
        <p:nvSpPr>
          <p:cNvPr id="284" name="Google Shape;284;p44"/>
          <p:cNvSpPr txBox="1"/>
          <p:nvPr>
            <p:ph type="title"/>
          </p:nvPr>
        </p:nvSpPr>
        <p:spPr>
          <a:xfrm>
            <a:off x="285743" y="391852"/>
            <a:ext cx="11498270" cy="401362"/>
          </a:xfrm>
          <a:prstGeom prst="rect">
            <a:avLst/>
          </a:prstGeom>
          <a:noFill/>
          <a:ln>
            <a:noFill/>
          </a:ln>
        </p:spPr>
        <p:txBody>
          <a:bodyPr anchorCtr="0" anchor="ctr" bIns="91425" lIns="91425" spcFirstLastPara="1" rIns="91425" wrap="square" tIns="91425">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85" name="Google Shape;285;p44"/>
          <p:cNvSpPr txBox="1"/>
          <p:nvPr>
            <p:ph idx="12" type="sldNum"/>
          </p:nvPr>
        </p:nvSpPr>
        <p:spPr>
          <a:xfrm>
            <a:off x="11202856" y="6301811"/>
            <a:ext cx="684344" cy="365125"/>
          </a:xfrm>
          <a:prstGeom prst="rect">
            <a:avLst/>
          </a:prstGeom>
          <a:noFill/>
          <a:ln>
            <a:noFill/>
          </a:ln>
        </p:spPr>
        <p:txBody>
          <a:bodyPr anchorCtr="0" anchor="ctr" bIns="45700" lIns="91425" spcFirstLastPara="1" rIns="91425" wrap="square" tIns="45700">
            <a:noAutofit/>
          </a:bodyPr>
          <a:lstStyle>
            <a:lvl1pPr indent="-53299" lvl="0" marL="205699" algn="l">
              <a:lnSpc>
                <a:spcPct val="90000"/>
              </a:lnSpc>
              <a:spcBef>
                <a:spcPts val="0"/>
              </a:spcBef>
              <a:buClr>
                <a:schemeClr val="lt2"/>
              </a:buClr>
              <a:buSzPts val="2400"/>
              <a:buFont typeface="Arial"/>
              <a:buNone/>
              <a:defRPr/>
            </a:lvl1pPr>
            <a:lvl2pPr indent="-53299" lvl="1" marL="205699" algn="l">
              <a:lnSpc>
                <a:spcPct val="90000"/>
              </a:lnSpc>
              <a:spcBef>
                <a:spcPts val="0"/>
              </a:spcBef>
              <a:buClr>
                <a:schemeClr val="lt2"/>
              </a:buClr>
              <a:buSzPts val="2400"/>
              <a:buFont typeface="Arial"/>
              <a:buNone/>
              <a:defRPr/>
            </a:lvl2pPr>
            <a:lvl3pPr indent="-53299" lvl="2" marL="205699" algn="l">
              <a:lnSpc>
                <a:spcPct val="90000"/>
              </a:lnSpc>
              <a:spcBef>
                <a:spcPts val="0"/>
              </a:spcBef>
              <a:buClr>
                <a:schemeClr val="lt2"/>
              </a:buClr>
              <a:buSzPts val="2400"/>
              <a:buFont typeface="Arial"/>
              <a:buNone/>
              <a:defRPr/>
            </a:lvl3pPr>
            <a:lvl4pPr indent="-53299" lvl="3" marL="205699" algn="l">
              <a:lnSpc>
                <a:spcPct val="90000"/>
              </a:lnSpc>
              <a:spcBef>
                <a:spcPts val="0"/>
              </a:spcBef>
              <a:buClr>
                <a:schemeClr val="lt2"/>
              </a:buClr>
              <a:buSzPts val="2400"/>
              <a:buFont typeface="Arial"/>
              <a:buNone/>
              <a:defRPr/>
            </a:lvl4pPr>
            <a:lvl5pPr indent="-53299" lvl="4" marL="205699" algn="l">
              <a:lnSpc>
                <a:spcPct val="90000"/>
              </a:lnSpc>
              <a:spcBef>
                <a:spcPts val="0"/>
              </a:spcBef>
              <a:buClr>
                <a:schemeClr val="lt2"/>
              </a:buClr>
              <a:buSzPts val="2400"/>
              <a:buFont typeface="Arial"/>
              <a:buNone/>
              <a:defRPr/>
            </a:lvl5pPr>
            <a:lvl6pPr indent="-53299" lvl="5" marL="205699" algn="l">
              <a:lnSpc>
                <a:spcPct val="90000"/>
              </a:lnSpc>
              <a:spcBef>
                <a:spcPts val="0"/>
              </a:spcBef>
              <a:buClr>
                <a:schemeClr val="lt2"/>
              </a:buClr>
              <a:buSzPts val="2400"/>
              <a:buFont typeface="Arial"/>
              <a:buNone/>
              <a:defRPr/>
            </a:lvl6pPr>
            <a:lvl7pPr indent="-53299" lvl="6" marL="205699" algn="l">
              <a:lnSpc>
                <a:spcPct val="90000"/>
              </a:lnSpc>
              <a:spcBef>
                <a:spcPts val="0"/>
              </a:spcBef>
              <a:buClr>
                <a:schemeClr val="lt2"/>
              </a:buClr>
              <a:buSzPts val="2400"/>
              <a:buFont typeface="Arial"/>
              <a:buNone/>
              <a:defRPr/>
            </a:lvl7pPr>
            <a:lvl8pPr indent="-53299" lvl="7" marL="205699" algn="l">
              <a:lnSpc>
                <a:spcPct val="90000"/>
              </a:lnSpc>
              <a:spcBef>
                <a:spcPts val="0"/>
              </a:spcBef>
              <a:buClr>
                <a:schemeClr val="lt2"/>
              </a:buClr>
              <a:buSzPts val="2400"/>
              <a:buFont typeface="Arial"/>
              <a:buNone/>
              <a:defRPr/>
            </a:lvl8pPr>
            <a:lvl9pPr indent="-53299" lvl="8" marL="205699" algn="l">
              <a:lnSpc>
                <a:spcPct val="90000"/>
              </a:lnSpc>
              <a:spcBef>
                <a:spcPts val="0"/>
              </a:spcBef>
              <a:buClr>
                <a:schemeClr val="lt2"/>
              </a:buClr>
              <a:buSzPts val="2400"/>
              <a:buFont typeface="Arial"/>
              <a:buNone/>
              <a:defRPr/>
            </a:lvl9pPr>
          </a:lstStyle>
          <a:p>
            <a:pPr indent="-205699" lvl="0" marL="205699" rtl="0" algn="l">
              <a:spcBef>
                <a:spcPts val="0"/>
              </a:spcBef>
              <a:spcAft>
                <a:spcPts val="0"/>
              </a:spcAft>
              <a:buClr>
                <a:schemeClr val="lt2"/>
              </a:buClr>
              <a:buSzPts val="2400"/>
              <a:buFont typeface="Arial"/>
              <a:buChar char="●"/>
            </a:pPr>
            <a:fld id="{00000000-1234-1234-1234-123412341234}" type="slidenum">
              <a:rPr lang="en-US"/>
              <a:t>‹#›</a:t>
            </a:fld>
            <a:endParaRPr/>
          </a:p>
        </p:txBody>
      </p:sp>
      <p:sp>
        <p:nvSpPr>
          <p:cNvPr id="286" name="Google Shape;286;p44"/>
          <p:cNvSpPr txBox="1"/>
          <p:nvPr>
            <p:ph idx="11" type="ftr"/>
          </p:nvPr>
        </p:nvSpPr>
        <p:spPr>
          <a:xfrm>
            <a:off x="3721696" y="6129337"/>
            <a:ext cx="7481160" cy="411581"/>
          </a:xfrm>
          <a:prstGeom prst="rect">
            <a:avLst/>
          </a:prstGeom>
          <a:noFill/>
          <a:ln>
            <a:noFill/>
          </a:ln>
        </p:spPr>
        <p:txBody>
          <a:bodyPr anchorCtr="0" anchor="b" bIns="0" lIns="90000" spcFirstLastPara="1" rIns="90000" wrap="square" tIns="0">
            <a:noAutofit/>
          </a:bodyPr>
          <a:lstStyle>
            <a:lvl1pPr lvl="0" algn="r">
              <a:lnSpc>
                <a:spcPct val="9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Pictures with Captions">
  <p:cSld name="Three Pictures with Captions">
    <p:spTree>
      <p:nvGrpSpPr>
        <p:cNvPr id="287" name="Shape 287"/>
        <p:cNvGrpSpPr/>
        <p:nvPr/>
      </p:nvGrpSpPr>
      <p:grpSpPr>
        <a:xfrm>
          <a:off x="0" y="0"/>
          <a:ext cx="0" cy="0"/>
          <a:chOff x="0" y="0"/>
          <a:chExt cx="0" cy="0"/>
        </a:xfrm>
      </p:grpSpPr>
      <p:sp>
        <p:nvSpPr>
          <p:cNvPr id="288" name="Google Shape;288;p45"/>
          <p:cNvSpPr txBox="1"/>
          <p:nvPr>
            <p:ph idx="1" type="body"/>
          </p:nvPr>
        </p:nvSpPr>
        <p:spPr>
          <a:xfrm>
            <a:off x="8105705" y="4925740"/>
            <a:ext cx="3678308" cy="1152211"/>
          </a:xfrm>
          <a:prstGeom prst="rect">
            <a:avLst/>
          </a:prstGeom>
          <a:noFill/>
          <a:ln>
            <a:noFill/>
          </a:ln>
        </p:spPr>
        <p:txBody>
          <a:bodyPr anchorCtr="0" anchor="t" bIns="91425" lIns="137150" spcFirstLastPara="1" rIns="137150" wrap="square" tIns="91425">
            <a:noAutofit/>
          </a:bodyPr>
          <a:lstStyle>
            <a:lvl1pPr indent="-228600" lvl="0" marL="457200" algn="ctr">
              <a:lnSpc>
                <a:spcPct val="90000"/>
              </a:lnSpc>
              <a:spcBef>
                <a:spcPts val="900"/>
              </a:spcBef>
              <a:spcAft>
                <a:spcPts val="0"/>
              </a:spcAft>
              <a:buClr>
                <a:schemeClr val="dk1"/>
              </a:buClr>
              <a:buSzPts val="1800"/>
              <a:buNone/>
              <a:defRPr sz="1800">
                <a:latin typeface="Arial"/>
                <a:ea typeface="Arial"/>
                <a:cs typeface="Arial"/>
                <a:sym typeface="Arial"/>
              </a:defRPr>
            </a:lvl1pPr>
            <a:lvl2pPr indent="-228600" lvl="1" marL="914400" algn="l">
              <a:lnSpc>
                <a:spcPct val="90000"/>
              </a:lnSpc>
              <a:spcBef>
                <a:spcPts val="400"/>
              </a:spcBef>
              <a:spcAft>
                <a:spcPts val="0"/>
              </a:spcAft>
              <a:buClr>
                <a:schemeClr val="dk1"/>
              </a:buClr>
              <a:buSzPts val="1260"/>
              <a:buNone/>
              <a:defRPr sz="1400"/>
            </a:lvl2pPr>
            <a:lvl3pPr indent="-228600" lvl="2" marL="1371600" algn="l">
              <a:lnSpc>
                <a:spcPct val="90000"/>
              </a:lnSpc>
              <a:spcBef>
                <a:spcPts val="400"/>
              </a:spcBef>
              <a:spcAft>
                <a:spcPts val="0"/>
              </a:spcAft>
              <a:buClr>
                <a:schemeClr val="dk1"/>
              </a:buClr>
              <a:buSzPts val="1200"/>
              <a:buNone/>
              <a:defRPr sz="1200"/>
            </a:lvl3pPr>
            <a:lvl4pPr indent="-228600" lvl="3" marL="1828800" algn="l">
              <a:lnSpc>
                <a:spcPct val="90000"/>
              </a:lnSpc>
              <a:spcBef>
                <a:spcPts val="400"/>
              </a:spcBef>
              <a:spcAft>
                <a:spcPts val="0"/>
              </a:spcAft>
              <a:buClr>
                <a:schemeClr val="dk1"/>
              </a:buClr>
              <a:buSzPts val="1000"/>
              <a:buNone/>
              <a:defRPr sz="1000"/>
            </a:lvl4pPr>
            <a:lvl5pPr indent="-228600" lvl="4" marL="2286000" algn="l">
              <a:lnSpc>
                <a:spcPct val="90000"/>
              </a:lnSpc>
              <a:spcBef>
                <a:spcPts val="400"/>
              </a:spcBef>
              <a:spcAft>
                <a:spcPts val="0"/>
              </a:spcAft>
              <a:buClr>
                <a:schemeClr val="dk1"/>
              </a:buClr>
              <a:buSzPts val="1000"/>
              <a:buNone/>
              <a:defRPr sz="1000"/>
            </a:lvl5pPr>
            <a:lvl6pPr indent="-228600" lvl="5" marL="2743200" algn="l">
              <a:lnSpc>
                <a:spcPct val="90000"/>
              </a:lnSpc>
              <a:spcBef>
                <a:spcPts val="600"/>
              </a:spcBef>
              <a:spcAft>
                <a:spcPts val="0"/>
              </a:spcAft>
              <a:buClr>
                <a:schemeClr val="dk1"/>
              </a:buClr>
              <a:buSzPts val="1000"/>
              <a:buNone/>
              <a:defRPr sz="1000"/>
            </a:lvl6pPr>
            <a:lvl7pPr indent="-228600" lvl="6" marL="3200400" algn="l">
              <a:lnSpc>
                <a:spcPct val="90000"/>
              </a:lnSpc>
              <a:spcBef>
                <a:spcPts val="600"/>
              </a:spcBef>
              <a:spcAft>
                <a:spcPts val="0"/>
              </a:spcAft>
              <a:buClr>
                <a:schemeClr val="dk1"/>
              </a:buClr>
              <a:buSzPts val="1000"/>
              <a:buNone/>
              <a:defRPr sz="1000"/>
            </a:lvl7pPr>
            <a:lvl8pPr indent="-228600" lvl="7" marL="3657600" algn="l">
              <a:lnSpc>
                <a:spcPct val="90000"/>
              </a:lnSpc>
              <a:spcBef>
                <a:spcPts val="600"/>
              </a:spcBef>
              <a:spcAft>
                <a:spcPts val="0"/>
              </a:spcAft>
              <a:buClr>
                <a:schemeClr val="dk1"/>
              </a:buClr>
              <a:buSzPts val="1000"/>
              <a:buNone/>
              <a:defRPr sz="1000"/>
            </a:lvl8pPr>
            <a:lvl9pPr indent="-228600" lvl="8" marL="4114800" algn="l">
              <a:lnSpc>
                <a:spcPct val="90000"/>
              </a:lnSpc>
              <a:spcBef>
                <a:spcPts val="600"/>
              </a:spcBef>
              <a:spcAft>
                <a:spcPts val="0"/>
              </a:spcAft>
              <a:buClr>
                <a:schemeClr val="dk1"/>
              </a:buClr>
              <a:buSzPts val="1000"/>
              <a:buNone/>
              <a:defRPr sz="1000"/>
            </a:lvl9pPr>
          </a:lstStyle>
          <a:p/>
        </p:txBody>
      </p:sp>
      <p:sp>
        <p:nvSpPr>
          <p:cNvPr id="289" name="Google Shape;289;p45"/>
          <p:cNvSpPr/>
          <p:nvPr>
            <p:ph idx="2" type="pic"/>
          </p:nvPr>
        </p:nvSpPr>
        <p:spPr>
          <a:xfrm>
            <a:off x="8097009" y="999540"/>
            <a:ext cx="3678308" cy="3803904"/>
          </a:xfrm>
          <a:prstGeom prst="rect">
            <a:avLst/>
          </a:prstGeom>
          <a:noFill/>
          <a:ln>
            <a:noFill/>
          </a:ln>
        </p:spPr>
      </p:sp>
      <p:sp>
        <p:nvSpPr>
          <p:cNvPr id="290" name="Google Shape;290;p45"/>
          <p:cNvSpPr txBox="1"/>
          <p:nvPr>
            <p:ph idx="3" type="body"/>
          </p:nvPr>
        </p:nvSpPr>
        <p:spPr>
          <a:xfrm>
            <a:off x="4239004" y="4925740"/>
            <a:ext cx="3678308" cy="1152211"/>
          </a:xfrm>
          <a:prstGeom prst="rect">
            <a:avLst/>
          </a:prstGeom>
          <a:noFill/>
          <a:ln>
            <a:noFill/>
          </a:ln>
        </p:spPr>
        <p:txBody>
          <a:bodyPr anchorCtr="0" anchor="t" bIns="91425" lIns="137150" spcFirstLastPara="1" rIns="137150" wrap="square" tIns="91425">
            <a:noAutofit/>
          </a:bodyPr>
          <a:lstStyle>
            <a:lvl1pPr indent="-228600" lvl="0" marL="457200" algn="ctr">
              <a:lnSpc>
                <a:spcPct val="90000"/>
              </a:lnSpc>
              <a:spcBef>
                <a:spcPts val="900"/>
              </a:spcBef>
              <a:spcAft>
                <a:spcPts val="0"/>
              </a:spcAft>
              <a:buClr>
                <a:schemeClr val="dk1"/>
              </a:buClr>
              <a:buSzPts val="1800"/>
              <a:buNone/>
              <a:defRPr sz="1800">
                <a:latin typeface="Arial"/>
                <a:ea typeface="Arial"/>
                <a:cs typeface="Arial"/>
                <a:sym typeface="Arial"/>
              </a:defRPr>
            </a:lvl1pPr>
            <a:lvl2pPr indent="-228600" lvl="1" marL="914400" algn="l">
              <a:lnSpc>
                <a:spcPct val="90000"/>
              </a:lnSpc>
              <a:spcBef>
                <a:spcPts val="400"/>
              </a:spcBef>
              <a:spcAft>
                <a:spcPts val="0"/>
              </a:spcAft>
              <a:buClr>
                <a:schemeClr val="dk1"/>
              </a:buClr>
              <a:buSzPts val="1260"/>
              <a:buNone/>
              <a:defRPr sz="1400"/>
            </a:lvl2pPr>
            <a:lvl3pPr indent="-228600" lvl="2" marL="1371600" algn="l">
              <a:lnSpc>
                <a:spcPct val="90000"/>
              </a:lnSpc>
              <a:spcBef>
                <a:spcPts val="400"/>
              </a:spcBef>
              <a:spcAft>
                <a:spcPts val="0"/>
              </a:spcAft>
              <a:buClr>
                <a:schemeClr val="dk1"/>
              </a:buClr>
              <a:buSzPts val="1200"/>
              <a:buNone/>
              <a:defRPr sz="1200"/>
            </a:lvl3pPr>
            <a:lvl4pPr indent="-228600" lvl="3" marL="1828800" algn="l">
              <a:lnSpc>
                <a:spcPct val="90000"/>
              </a:lnSpc>
              <a:spcBef>
                <a:spcPts val="400"/>
              </a:spcBef>
              <a:spcAft>
                <a:spcPts val="0"/>
              </a:spcAft>
              <a:buClr>
                <a:schemeClr val="dk1"/>
              </a:buClr>
              <a:buSzPts val="1000"/>
              <a:buNone/>
              <a:defRPr sz="1000"/>
            </a:lvl4pPr>
            <a:lvl5pPr indent="-228600" lvl="4" marL="2286000" algn="l">
              <a:lnSpc>
                <a:spcPct val="90000"/>
              </a:lnSpc>
              <a:spcBef>
                <a:spcPts val="400"/>
              </a:spcBef>
              <a:spcAft>
                <a:spcPts val="0"/>
              </a:spcAft>
              <a:buClr>
                <a:schemeClr val="dk1"/>
              </a:buClr>
              <a:buSzPts val="1000"/>
              <a:buNone/>
              <a:defRPr sz="1000"/>
            </a:lvl5pPr>
            <a:lvl6pPr indent="-228600" lvl="5" marL="2743200" algn="l">
              <a:lnSpc>
                <a:spcPct val="90000"/>
              </a:lnSpc>
              <a:spcBef>
                <a:spcPts val="600"/>
              </a:spcBef>
              <a:spcAft>
                <a:spcPts val="0"/>
              </a:spcAft>
              <a:buClr>
                <a:schemeClr val="dk1"/>
              </a:buClr>
              <a:buSzPts val="1000"/>
              <a:buNone/>
              <a:defRPr sz="1000"/>
            </a:lvl6pPr>
            <a:lvl7pPr indent="-228600" lvl="6" marL="3200400" algn="l">
              <a:lnSpc>
                <a:spcPct val="90000"/>
              </a:lnSpc>
              <a:spcBef>
                <a:spcPts val="600"/>
              </a:spcBef>
              <a:spcAft>
                <a:spcPts val="0"/>
              </a:spcAft>
              <a:buClr>
                <a:schemeClr val="dk1"/>
              </a:buClr>
              <a:buSzPts val="1000"/>
              <a:buNone/>
              <a:defRPr sz="1000"/>
            </a:lvl7pPr>
            <a:lvl8pPr indent="-228600" lvl="7" marL="3657600" algn="l">
              <a:lnSpc>
                <a:spcPct val="90000"/>
              </a:lnSpc>
              <a:spcBef>
                <a:spcPts val="600"/>
              </a:spcBef>
              <a:spcAft>
                <a:spcPts val="0"/>
              </a:spcAft>
              <a:buClr>
                <a:schemeClr val="dk1"/>
              </a:buClr>
              <a:buSzPts val="1000"/>
              <a:buNone/>
              <a:defRPr sz="1000"/>
            </a:lvl8pPr>
            <a:lvl9pPr indent="-228600" lvl="8" marL="4114800" algn="l">
              <a:lnSpc>
                <a:spcPct val="90000"/>
              </a:lnSpc>
              <a:spcBef>
                <a:spcPts val="600"/>
              </a:spcBef>
              <a:spcAft>
                <a:spcPts val="0"/>
              </a:spcAft>
              <a:buClr>
                <a:schemeClr val="dk1"/>
              </a:buClr>
              <a:buSzPts val="1000"/>
              <a:buNone/>
              <a:defRPr sz="1000"/>
            </a:lvl9pPr>
          </a:lstStyle>
          <a:p/>
        </p:txBody>
      </p:sp>
      <p:sp>
        <p:nvSpPr>
          <p:cNvPr id="291" name="Google Shape;291;p45"/>
          <p:cNvSpPr/>
          <p:nvPr>
            <p:ph idx="4" type="pic"/>
          </p:nvPr>
        </p:nvSpPr>
        <p:spPr>
          <a:xfrm>
            <a:off x="4239004" y="999540"/>
            <a:ext cx="3678308" cy="3803904"/>
          </a:xfrm>
          <a:prstGeom prst="rect">
            <a:avLst/>
          </a:prstGeom>
          <a:noFill/>
          <a:ln>
            <a:noFill/>
          </a:ln>
        </p:spPr>
      </p:sp>
      <p:sp>
        <p:nvSpPr>
          <p:cNvPr id="292" name="Google Shape;292;p45"/>
          <p:cNvSpPr txBox="1"/>
          <p:nvPr>
            <p:ph idx="5" type="body"/>
          </p:nvPr>
        </p:nvSpPr>
        <p:spPr>
          <a:xfrm>
            <a:off x="389696" y="4925740"/>
            <a:ext cx="3678308" cy="1152211"/>
          </a:xfrm>
          <a:prstGeom prst="rect">
            <a:avLst/>
          </a:prstGeom>
          <a:noFill/>
          <a:ln>
            <a:noFill/>
          </a:ln>
        </p:spPr>
        <p:txBody>
          <a:bodyPr anchorCtr="0" anchor="t" bIns="91425" lIns="137150" spcFirstLastPara="1" rIns="137150" wrap="square" tIns="91425">
            <a:noAutofit/>
          </a:bodyPr>
          <a:lstStyle>
            <a:lvl1pPr indent="-228600" lvl="0" marL="457200" algn="ctr">
              <a:lnSpc>
                <a:spcPct val="90000"/>
              </a:lnSpc>
              <a:spcBef>
                <a:spcPts val="900"/>
              </a:spcBef>
              <a:spcAft>
                <a:spcPts val="0"/>
              </a:spcAft>
              <a:buClr>
                <a:schemeClr val="dk1"/>
              </a:buClr>
              <a:buSzPts val="1800"/>
              <a:buNone/>
              <a:defRPr sz="1800">
                <a:latin typeface="Arial"/>
                <a:ea typeface="Arial"/>
                <a:cs typeface="Arial"/>
                <a:sym typeface="Arial"/>
              </a:defRPr>
            </a:lvl1pPr>
            <a:lvl2pPr indent="-228600" lvl="1" marL="914400" algn="l">
              <a:lnSpc>
                <a:spcPct val="90000"/>
              </a:lnSpc>
              <a:spcBef>
                <a:spcPts val="400"/>
              </a:spcBef>
              <a:spcAft>
                <a:spcPts val="0"/>
              </a:spcAft>
              <a:buClr>
                <a:schemeClr val="dk1"/>
              </a:buClr>
              <a:buSzPts val="1260"/>
              <a:buNone/>
              <a:defRPr sz="1400"/>
            </a:lvl2pPr>
            <a:lvl3pPr indent="-228600" lvl="2" marL="1371600" algn="l">
              <a:lnSpc>
                <a:spcPct val="90000"/>
              </a:lnSpc>
              <a:spcBef>
                <a:spcPts val="400"/>
              </a:spcBef>
              <a:spcAft>
                <a:spcPts val="0"/>
              </a:spcAft>
              <a:buClr>
                <a:schemeClr val="dk1"/>
              </a:buClr>
              <a:buSzPts val="1200"/>
              <a:buNone/>
              <a:defRPr sz="1200"/>
            </a:lvl3pPr>
            <a:lvl4pPr indent="-228600" lvl="3" marL="1828800" algn="l">
              <a:lnSpc>
                <a:spcPct val="90000"/>
              </a:lnSpc>
              <a:spcBef>
                <a:spcPts val="400"/>
              </a:spcBef>
              <a:spcAft>
                <a:spcPts val="0"/>
              </a:spcAft>
              <a:buClr>
                <a:schemeClr val="dk1"/>
              </a:buClr>
              <a:buSzPts val="1000"/>
              <a:buNone/>
              <a:defRPr sz="1000"/>
            </a:lvl4pPr>
            <a:lvl5pPr indent="-228600" lvl="4" marL="2286000" algn="l">
              <a:lnSpc>
                <a:spcPct val="90000"/>
              </a:lnSpc>
              <a:spcBef>
                <a:spcPts val="400"/>
              </a:spcBef>
              <a:spcAft>
                <a:spcPts val="0"/>
              </a:spcAft>
              <a:buClr>
                <a:schemeClr val="dk1"/>
              </a:buClr>
              <a:buSzPts val="1000"/>
              <a:buNone/>
              <a:defRPr sz="1000"/>
            </a:lvl5pPr>
            <a:lvl6pPr indent="-228600" lvl="5" marL="2743200" algn="l">
              <a:lnSpc>
                <a:spcPct val="90000"/>
              </a:lnSpc>
              <a:spcBef>
                <a:spcPts val="600"/>
              </a:spcBef>
              <a:spcAft>
                <a:spcPts val="0"/>
              </a:spcAft>
              <a:buClr>
                <a:schemeClr val="dk1"/>
              </a:buClr>
              <a:buSzPts val="1000"/>
              <a:buNone/>
              <a:defRPr sz="1000"/>
            </a:lvl6pPr>
            <a:lvl7pPr indent="-228600" lvl="6" marL="3200400" algn="l">
              <a:lnSpc>
                <a:spcPct val="90000"/>
              </a:lnSpc>
              <a:spcBef>
                <a:spcPts val="600"/>
              </a:spcBef>
              <a:spcAft>
                <a:spcPts val="0"/>
              </a:spcAft>
              <a:buClr>
                <a:schemeClr val="dk1"/>
              </a:buClr>
              <a:buSzPts val="1000"/>
              <a:buNone/>
              <a:defRPr sz="1000"/>
            </a:lvl7pPr>
            <a:lvl8pPr indent="-228600" lvl="7" marL="3657600" algn="l">
              <a:lnSpc>
                <a:spcPct val="90000"/>
              </a:lnSpc>
              <a:spcBef>
                <a:spcPts val="600"/>
              </a:spcBef>
              <a:spcAft>
                <a:spcPts val="0"/>
              </a:spcAft>
              <a:buClr>
                <a:schemeClr val="dk1"/>
              </a:buClr>
              <a:buSzPts val="1000"/>
              <a:buNone/>
              <a:defRPr sz="1000"/>
            </a:lvl8pPr>
            <a:lvl9pPr indent="-228600" lvl="8" marL="4114800" algn="l">
              <a:lnSpc>
                <a:spcPct val="90000"/>
              </a:lnSpc>
              <a:spcBef>
                <a:spcPts val="600"/>
              </a:spcBef>
              <a:spcAft>
                <a:spcPts val="0"/>
              </a:spcAft>
              <a:buClr>
                <a:schemeClr val="dk1"/>
              </a:buClr>
              <a:buSzPts val="1000"/>
              <a:buNone/>
              <a:defRPr sz="1000"/>
            </a:lvl9pPr>
          </a:lstStyle>
          <a:p/>
        </p:txBody>
      </p:sp>
      <p:sp>
        <p:nvSpPr>
          <p:cNvPr id="293" name="Google Shape;293;p45"/>
          <p:cNvSpPr/>
          <p:nvPr>
            <p:ph idx="6" type="pic"/>
          </p:nvPr>
        </p:nvSpPr>
        <p:spPr>
          <a:xfrm>
            <a:off x="381000" y="999540"/>
            <a:ext cx="3678308" cy="3803904"/>
          </a:xfrm>
          <a:prstGeom prst="rect">
            <a:avLst/>
          </a:prstGeom>
          <a:noFill/>
          <a:ln>
            <a:noFill/>
          </a:ln>
        </p:spPr>
      </p:sp>
      <p:sp>
        <p:nvSpPr>
          <p:cNvPr id="294" name="Google Shape;294;p45"/>
          <p:cNvSpPr/>
          <p:nvPr/>
        </p:nvSpPr>
        <p:spPr>
          <a:xfrm>
            <a:off x="385100" y="843885"/>
            <a:ext cx="685711" cy="54864"/>
          </a:xfrm>
          <a:prstGeom prst="rect">
            <a:avLst/>
          </a:prstGeom>
          <a:solidFill>
            <a:srgbClr val="01A98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150">
              <a:solidFill>
                <a:srgbClr val="FFFFFF"/>
              </a:solidFill>
              <a:latin typeface="Arial"/>
              <a:ea typeface="Arial"/>
              <a:cs typeface="Arial"/>
              <a:sym typeface="Arial"/>
            </a:endParaRPr>
          </a:p>
        </p:txBody>
      </p:sp>
      <p:sp>
        <p:nvSpPr>
          <p:cNvPr id="295" name="Google Shape;295;p45"/>
          <p:cNvSpPr txBox="1"/>
          <p:nvPr>
            <p:ph type="title"/>
          </p:nvPr>
        </p:nvSpPr>
        <p:spPr>
          <a:xfrm>
            <a:off x="285743" y="391852"/>
            <a:ext cx="11498270" cy="401362"/>
          </a:xfrm>
          <a:prstGeom prst="rect">
            <a:avLst/>
          </a:prstGeom>
          <a:noFill/>
          <a:ln>
            <a:noFill/>
          </a:ln>
        </p:spPr>
        <p:txBody>
          <a:bodyPr anchorCtr="0" anchor="ctr" bIns="91425" lIns="91425" spcFirstLastPara="1" rIns="91425" wrap="square" tIns="91425">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6" name="Google Shape;296;p45"/>
          <p:cNvSpPr txBox="1"/>
          <p:nvPr>
            <p:ph idx="12" type="sldNum"/>
          </p:nvPr>
        </p:nvSpPr>
        <p:spPr>
          <a:xfrm>
            <a:off x="11202856" y="6301811"/>
            <a:ext cx="684344" cy="365125"/>
          </a:xfrm>
          <a:prstGeom prst="rect">
            <a:avLst/>
          </a:prstGeom>
          <a:noFill/>
          <a:ln>
            <a:noFill/>
          </a:ln>
        </p:spPr>
        <p:txBody>
          <a:bodyPr anchorCtr="0" anchor="ctr" bIns="45700" lIns="91425" spcFirstLastPara="1" rIns="91425" wrap="square" tIns="45700">
            <a:noAutofit/>
          </a:bodyPr>
          <a:lstStyle>
            <a:lvl1pPr indent="-53299" lvl="0" marL="205699" algn="l">
              <a:lnSpc>
                <a:spcPct val="90000"/>
              </a:lnSpc>
              <a:spcBef>
                <a:spcPts val="0"/>
              </a:spcBef>
              <a:buClr>
                <a:schemeClr val="lt2"/>
              </a:buClr>
              <a:buSzPts val="2400"/>
              <a:buFont typeface="Arial"/>
              <a:buNone/>
              <a:defRPr/>
            </a:lvl1pPr>
            <a:lvl2pPr indent="-53299" lvl="1" marL="205699" algn="l">
              <a:lnSpc>
                <a:spcPct val="90000"/>
              </a:lnSpc>
              <a:spcBef>
                <a:spcPts val="0"/>
              </a:spcBef>
              <a:buClr>
                <a:schemeClr val="lt2"/>
              </a:buClr>
              <a:buSzPts val="2400"/>
              <a:buFont typeface="Arial"/>
              <a:buNone/>
              <a:defRPr/>
            </a:lvl2pPr>
            <a:lvl3pPr indent="-53299" lvl="2" marL="205699" algn="l">
              <a:lnSpc>
                <a:spcPct val="90000"/>
              </a:lnSpc>
              <a:spcBef>
                <a:spcPts val="0"/>
              </a:spcBef>
              <a:buClr>
                <a:schemeClr val="lt2"/>
              </a:buClr>
              <a:buSzPts val="2400"/>
              <a:buFont typeface="Arial"/>
              <a:buNone/>
              <a:defRPr/>
            </a:lvl3pPr>
            <a:lvl4pPr indent="-53299" lvl="3" marL="205699" algn="l">
              <a:lnSpc>
                <a:spcPct val="90000"/>
              </a:lnSpc>
              <a:spcBef>
                <a:spcPts val="0"/>
              </a:spcBef>
              <a:buClr>
                <a:schemeClr val="lt2"/>
              </a:buClr>
              <a:buSzPts val="2400"/>
              <a:buFont typeface="Arial"/>
              <a:buNone/>
              <a:defRPr/>
            </a:lvl4pPr>
            <a:lvl5pPr indent="-53299" lvl="4" marL="205699" algn="l">
              <a:lnSpc>
                <a:spcPct val="90000"/>
              </a:lnSpc>
              <a:spcBef>
                <a:spcPts val="0"/>
              </a:spcBef>
              <a:buClr>
                <a:schemeClr val="lt2"/>
              </a:buClr>
              <a:buSzPts val="2400"/>
              <a:buFont typeface="Arial"/>
              <a:buNone/>
              <a:defRPr/>
            </a:lvl5pPr>
            <a:lvl6pPr indent="-53299" lvl="5" marL="205699" algn="l">
              <a:lnSpc>
                <a:spcPct val="90000"/>
              </a:lnSpc>
              <a:spcBef>
                <a:spcPts val="0"/>
              </a:spcBef>
              <a:buClr>
                <a:schemeClr val="lt2"/>
              </a:buClr>
              <a:buSzPts val="2400"/>
              <a:buFont typeface="Arial"/>
              <a:buNone/>
              <a:defRPr/>
            </a:lvl6pPr>
            <a:lvl7pPr indent="-53299" lvl="6" marL="205699" algn="l">
              <a:lnSpc>
                <a:spcPct val="90000"/>
              </a:lnSpc>
              <a:spcBef>
                <a:spcPts val="0"/>
              </a:spcBef>
              <a:buClr>
                <a:schemeClr val="lt2"/>
              </a:buClr>
              <a:buSzPts val="2400"/>
              <a:buFont typeface="Arial"/>
              <a:buNone/>
              <a:defRPr/>
            </a:lvl7pPr>
            <a:lvl8pPr indent="-53299" lvl="7" marL="205699" algn="l">
              <a:lnSpc>
                <a:spcPct val="90000"/>
              </a:lnSpc>
              <a:spcBef>
                <a:spcPts val="0"/>
              </a:spcBef>
              <a:buClr>
                <a:schemeClr val="lt2"/>
              </a:buClr>
              <a:buSzPts val="2400"/>
              <a:buFont typeface="Arial"/>
              <a:buNone/>
              <a:defRPr/>
            </a:lvl8pPr>
            <a:lvl9pPr indent="-53299" lvl="8" marL="205699" algn="l">
              <a:lnSpc>
                <a:spcPct val="90000"/>
              </a:lnSpc>
              <a:spcBef>
                <a:spcPts val="0"/>
              </a:spcBef>
              <a:buClr>
                <a:schemeClr val="lt2"/>
              </a:buClr>
              <a:buSzPts val="2400"/>
              <a:buFont typeface="Arial"/>
              <a:buNone/>
              <a:defRPr/>
            </a:lvl9pPr>
          </a:lstStyle>
          <a:p>
            <a:pPr indent="-205699" lvl="0" marL="205699" rtl="0" algn="l">
              <a:spcBef>
                <a:spcPts val="0"/>
              </a:spcBef>
              <a:spcAft>
                <a:spcPts val="0"/>
              </a:spcAft>
              <a:buClr>
                <a:schemeClr val="lt2"/>
              </a:buClr>
              <a:buSzPts val="2400"/>
              <a:buFont typeface="Arial"/>
              <a:buChar char="●"/>
            </a:pPr>
            <a:fld id="{00000000-1234-1234-1234-123412341234}" type="slidenum">
              <a:rPr lang="en-US"/>
              <a:t>‹#›</a:t>
            </a:fld>
            <a:endParaRPr/>
          </a:p>
        </p:txBody>
      </p:sp>
      <p:sp>
        <p:nvSpPr>
          <p:cNvPr id="297" name="Google Shape;297;p45"/>
          <p:cNvSpPr txBox="1"/>
          <p:nvPr>
            <p:ph idx="11" type="ftr"/>
          </p:nvPr>
        </p:nvSpPr>
        <p:spPr>
          <a:xfrm>
            <a:off x="3721696" y="6129337"/>
            <a:ext cx="7481160" cy="411581"/>
          </a:xfrm>
          <a:prstGeom prst="rect">
            <a:avLst/>
          </a:prstGeom>
          <a:noFill/>
          <a:ln>
            <a:noFill/>
          </a:ln>
        </p:spPr>
        <p:txBody>
          <a:bodyPr anchorCtr="0" anchor="b" bIns="0" lIns="90000" spcFirstLastPara="1" rIns="90000" wrap="square" tIns="0">
            <a:noAutofit/>
          </a:bodyPr>
          <a:lstStyle>
            <a:lvl1pPr lvl="0" algn="r">
              <a:lnSpc>
                <a:spcPct val="9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with Dark Picture" showMasterSp="0">
  <p:cSld name="Title Slide with Dark Picture">
    <p:bg>
      <p:bgPr>
        <a:solidFill>
          <a:schemeClr val="dk1"/>
        </a:solidFill>
      </p:bgPr>
    </p:bg>
    <p:spTree>
      <p:nvGrpSpPr>
        <p:cNvPr id="34" name="Shape 34"/>
        <p:cNvGrpSpPr/>
        <p:nvPr/>
      </p:nvGrpSpPr>
      <p:grpSpPr>
        <a:xfrm>
          <a:off x="0" y="0"/>
          <a:ext cx="0" cy="0"/>
          <a:chOff x="0" y="0"/>
          <a:chExt cx="0" cy="0"/>
        </a:xfrm>
      </p:grpSpPr>
      <p:sp>
        <p:nvSpPr>
          <p:cNvPr id="35" name="Google Shape;35;p10"/>
          <p:cNvSpPr txBox="1"/>
          <p:nvPr>
            <p:ph idx="1" type="body"/>
          </p:nvPr>
        </p:nvSpPr>
        <p:spPr>
          <a:xfrm>
            <a:off x="284397" y="4577983"/>
            <a:ext cx="5489578" cy="339214"/>
          </a:xfrm>
          <a:prstGeom prst="rect">
            <a:avLst/>
          </a:prstGeom>
          <a:noFill/>
          <a:ln>
            <a:noFill/>
          </a:ln>
        </p:spPr>
        <p:txBody>
          <a:bodyPr anchorCtr="0" anchor="t" bIns="91425" lIns="91425" spcFirstLastPara="1" rIns="91425" wrap="square" tIns="91425">
            <a:noAutofit/>
          </a:bodyPr>
          <a:lstStyle>
            <a:lvl1pPr indent="-228600" lvl="0" marL="457200" algn="l">
              <a:lnSpc>
                <a:spcPct val="90000"/>
              </a:lnSpc>
              <a:spcBef>
                <a:spcPts val="0"/>
              </a:spcBef>
              <a:spcAft>
                <a:spcPts val="0"/>
              </a:spcAft>
              <a:buClr>
                <a:schemeClr val="lt1"/>
              </a:buClr>
              <a:buSzPts val="2200"/>
              <a:buNone/>
              <a:defRPr sz="2200">
                <a:solidFill>
                  <a:schemeClr val="lt1"/>
                </a:solidFill>
                <a:latin typeface="Arial"/>
                <a:ea typeface="Arial"/>
                <a:cs typeface="Arial"/>
                <a:sym typeface="Arial"/>
              </a:defRPr>
            </a:lvl1pPr>
            <a:lvl2pPr indent="-228600" lvl="1" marL="914400" algn="l">
              <a:lnSpc>
                <a:spcPct val="90000"/>
              </a:lnSpc>
              <a:spcBef>
                <a:spcPts val="0"/>
              </a:spcBef>
              <a:spcAft>
                <a:spcPts val="0"/>
              </a:spcAft>
              <a:buClr>
                <a:schemeClr val="dk1"/>
              </a:buClr>
              <a:buSzPts val="2160"/>
              <a:buNone/>
              <a:defRPr sz="2400"/>
            </a:lvl2pPr>
            <a:lvl3pPr indent="-228600" lvl="2" marL="1371600" algn="l">
              <a:lnSpc>
                <a:spcPct val="90000"/>
              </a:lnSpc>
              <a:spcBef>
                <a:spcPts val="0"/>
              </a:spcBef>
              <a:spcAft>
                <a:spcPts val="0"/>
              </a:spcAft>
              <a:buClr>
                <a:schemeClr val="dk1"/>
              </a:buClr>
              <a:buSzPts val="2400"/>
              <a:buNone/>
              <a:defRPr sz="2400"/>
            </a:lvl3pPr>
            <a:lvl4pPr indent="-228600" lvl="3" marL="1828800" algn="l">
              <a:lnSpc>
                <a:spcPct val="90000"/>
              </a:lnSpc>
              <a:spcBef>
                <a:spcPts val="0"/>
              </a:spcBef>
              <a:spcAft>
                <a:spcPts val="0"/>
              </a:spcAft>
              <a:buClr>
                <a:schemeClr val="dk1"/>
              </a:buClr>
              <a:buSzPts val="2400"/>
              <a:buNone/>
              <a:defRPr sz="2400"/>
            </a:lvl4pPr>
            <a:lvl5pPr indent="-228600" lvl="4" marL="2286000" algn="l">
              <a:lnSpc>
                <a:spcPct val="90000"/>
              </a:lnSpc>
              <a:spcBef>
                <a:spcPts val="0"/>
              </a:spcBef>
              <a:spcAft>
                <a:spcPts val="0"/>
              </a:spcAft>
              <a:buClr>
                <a:schemeClr val="dk1"/>
              </a:buClr>
              <a:buSzPts val="2400"/>
              <a:buNone/>
              <a:defRPr sz="2400"/>
            </a:lvl5pPr>
            <a:lvl6pPr indent="-228600" lvl="5" marL="2743200" algn="l">
              <a:lnSpc>
                <a:spcPct val="90000"/>
              </a:lnSpc>
              <a:spcBef>
                <a:spcPts val="0"/>
              </a:spcBef>
              <a:spcAft>
                <a:spcPts val="0"/>
              </a:spcAft>
              <a:buClr>
                <a:schemeClr val="dk1"/>
              </a:buClr>
              <a:buSzPts val="2400"/>
              <a:buNone/>
              <a:defRPr sz="2400"/>
            </a:lvl6pPr>
            <a:lvl7pPr indent="-228600" lvl="6" marL="3200400" algn="l">
              <a:lnSpc>
                <a:spcPct val="90000"/>
              </a:lnSpc>
              <a:spcBef>
                <a:spcPts val="0"/>
              </a:spcBef>
              <a:spcAft>
                <a:spcPts val="0"/>
              </a:spcAft>
              <a:buClr>
                <a:schemeClr val="dk1"/>
              </a:buClr>
              <a:buSzPts val="2400"/>
              <a:buNone/>
              <a:defRPr sz="2400"/>
            </a:lvl7pPr>
            <a:lvl8pPr indent="-228600" lvl="7" marL="3657600" algn="l">
              <a:lnSpc>
                <a:spcPct val="90000"/>
              </a:lnSpc>
              <a:spcBef>
                <a:spcPts val="0"/>
              </a:spcBef>
              <a:spcAft>
                <a:spcPts val="0"/>
              </a:spcAft>
              <a:buClr>
                <a:schemeClr val="dk1"/>
              </a:buClr>
              <a:buSzPts val="2400"/>
              <a:buNone/>
              <a:defRPr sz="2400"/>
            </a:lvl8pPr>
            <a:lvl9pPr indent="-228600" lvl="8" marL="4114800" algn="l">
              <a:lnSpc>
                <a:spcPct val="90000"/>
              </a:lnSpc>
              <a:spcBef>
                <a:spcPts val="0"/>
              </a:spcBef>
              <a:spcAft>
                <a:spcPts val="0"/>
              </a:spcAft>
              <a:buClr>
                <a:schemeClr val="dk1"/>
              </a:buClr>
              <a:buSzPts val="2400"/>
              <a:buNone/>
              <a:defRPr sz="2400"/>
            </a:lvl9pPr>
          </a:lstStyle>
          <a:p/>
        </p:txBody>
      </p:sp>
      <p:sp>
        <p:nvSpPr>
          <p:cNvPr id="36" name="Google Shape;36;p10"/>
          <p:cNvSpPr txBox="1"/>
          <p:nvPr>
            <p:ph idx="2" type="subTitle"/>
          </p:nvPr>
        </p:nvSpPr>
        <p:spPr>
          <a:xfrm>
            <a:off x="284397" y="4133088"/>
            <a:ext cx="8229600" cy="438912"/>
          </a:xfrm>
          <a:prstGeom prst="rect">
            <a:avLst/>
          </a:prstGeom>
          <a:noFill/>
          <a:ln>
            <a:noFill/>
          </a:ln>
        </p:spPr>
        <p:txBody>
          <a:bodyPr anchorCtr="0" anchor="t" bIns="91425" lIns="91425" spcFirstLastPara="1" rIns="91425" wrap="square" tIns="91425">
            <a:noAutofit/>
          </a:bodyPr>
          <a:lstStyle>
            <a:lvl1pPr lvl="0" algn="l">
              <a:lnSpc>
                <a:spcPct val="90000"/>
              </a:lnSpc>
              <a:spcBef>
                <a:spcPts val="0"/>
              </a:spcBef>
              <a:spcAft>
                <a:spcPts val="0"/>
              </a:spcAft>
              <a:buClr>
                <a:schemeClr val="lt1"/>
              </a:buClr>
              <a:buSzPts val="3200"/>
              <a:buNone/>
              <a:defRPr sz="3200">
                <a:solidFill>
                  <a:schemeClr val="lt1"/>
                </a:solidFill>
                <a:latin typeface="Arial"/>
                <a:ea typeface="Arial"/>
                <a:cs typeface="Arial"/>
                <a:sym typeface="Arial"/>
              </a:defRPr>
            </a:lvl1pPr>
            <a:lvl2pPr lvl="1" algn="ctr">
              <a:lnSpc>
                <a:spcPct val="90000"/>
              </a:lnSpc>
              <a:spcBef>
                <a:spcPts val="400"/>
              </a:spcBef>
              <a:spcAft>
                <a:spcPts val="0"/>
              </a:spcAft>
              <a:buClr>
                <a:schemeClr val="dk1"/>
              </a:buClr>
              <a:buSzPts val="1800"/>
              <a:buNone/>
              <a:defRPr sz="2000"/>
            </a:lvl2pPr>
            <a:lvl3pPr lvl="2" algn="ctr">
              <a:lnSpc>
                <a:spcPct val="90000"/>
              </a:lnSpc>
              <a:spcBef>
                <a:spcPts val="400"/>
              </a:spcBef>
              <a:spcAft>
                <a:spcPts val="0"/>
              </a:spcAft>
              <a:buClr>
                <a:schemeClr val="dk1"/>
              </a:buClr>
              <a:buSzPts val="1800"/>
              <a:buNone/>
              <a:defRPr sz="1800"/>
            </a:lvl3pPr>
            <a:lvl4pPr lvl="3" algn="ctr">
              <a:lnSpc>
                <a:spcPct val="90000"/>
              </a:lnSpc>
              <a:spcBef>
                <a:spcPts val="400"/>
              </a:spcBef>
              <a:spcAft>
                <a:spcPts val="0"/>
              </a:spcAft>
              <a:buClr>
                <a:schemeClr val="dk1"/>
              </a:buClr>
              <a:buSzPts val="1600"/>
              <a:buNone/>
              <a:defRPr sz="1600"/>
            </a:lvl4pPr>
            <a:lvl5pPr lvl="4" algn="ctr">
              <a:lnSpc>
                <a:spcPct val="90000"/>
              </a:lnSpc>
              <a:spcBef>
                <a:spcPts val="400"/>
              </a:spcBef>
              <a:spcAft>
                <a:spcPts val="0"/>
              </a:spcAft>
              <a:buClr>
                <a:schemeClr val="dk1"/>
              </a:buClr>
              <a:buSzPts val="1600"/>
              <a:buNone/>
              <a:defRPr sz="1600"/>
            </a:lvl5pPr>
            <a:lvl6pPr lvl="5" algn="ctr">
              <a:lnSpc>
                <a:spcPct val="90000"/>
              </a:lnSpc>
              <a:spcBef>
                <a:spcPts val="600"/>
              </a:spcBef>
              <a:spcAft>
                <a:spcPts val="0"/>
              </a:spcAft>
              <a:buClr>
                <a:schemeClr val="dk1"/>
              </a:buClr>
              <a:buSzPts val="1600"/>
              <a:buNone/>
              <a:defRPr sz="1600"/>
            </a:lvl6pPr>
            <a:lvl7pPr lvl="6" algn="ctr">
              <a:lnSpc>
                <a:spcPct val="90000"/>
              </a:lnSpc>
              <a:spcBef>
                <a:spcPts val="600"/>
              </a:spcBef>
              <a:spcAft>
                <a:spcPts val="0"/>
              </a:spcAft>
              <a:buClr>
                <a:schemeClr val="dk1"/>
              </a:buClr>
              <a:buSzPts val="1600"/>
              <a:buNone/>
              <a:defRPr sz="1600"/>
            </a:lvl7pPr>
            <a:lvl8pPr lvl="7" algn="ctr">
              <a:lnSpc>
                <a:spcPct val="90000"/>
              </a:lnSpc>
              <a:spcBef>
                <a:spcPts val="600"/>
              </a:spcBef>
              <a:spcAft>
                <a:spcPts val="0"/>
              </a:spcAft>
              <a:buClr>
                <a:schemeClr val="dk1"/>
              </a:buClr>
              <a:buSzPts val="1600"/>
              <a:buNone/>
              <a:defRPr sz="1600"/>
            </a:lvl8pPr>
            <a:lvl9pPr lvl="8" algn="ctr">
              <a:lnSpc>
                <a:spcPct val="90000"/>
              </a:lnSpc>
              <a:spcBef>
                <a:spcPts val="600"/>
              </a:spcBef>
              <a:spcAft>
                <a:spcPts val="0"/>
              </a:spcAft>
              <a:buClr>
                <a:schemeClr val="dk1"/>
              </a:buClr>
              <a:buSzPts val="1600"/>
              <a:buNone/>
              <a:defRPr sz="1600"/>
            </a:lvl9pPr>
          </a:lstStyle>
          <a:p/>
        </p:txBody>
      </p:sp>
      <p:sp>
        <p:nvSpPr>
          <p:cNvPr id="37" name="Google Shape;37;p10"/>
          <p:cNvSpPr/>
          <p:nvPr/>
        </p:nvSpPr>
        <p:spPr>
          <a:xfrm>
            <a:off x="379647" y="3890957"/>
            <a:ext cx="530283" cy="54864"/>
          </a:xfrm>
          <a:prstGeom prst="rect">
            <a:avLst/>
          </a:prstGeom>
          <a:solidFill>
            <a:srgbClr val="01A98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150">
              <a:solidFill>
                <a:srgbClr val="FFFFFF"/>
              </a:solidFill>
              <a:latin typeface="Arial"/>
              <a:ea typeface="Arial"/>
              <a:cs typeface="Arial"/>
              <a:sym typeface="Arial"/>
            </a:endParaRPr>
          </a:p>
        </p:txBody>
      </p:sp>
      <p:sp>
        <p:nvSpPr>
          <p:cNvPr id="38" name="Google Shape;38;p10"/>
          <p:cNvSpPr txBox="1"/>
          <p:nvPr>
            <p:ph type="title"/>
          </p:nvPr>
        </p:nvSpPr>
        <p:spPr>
          <a:xfrm>
            <a:off x="284397" y="1869197"/>
            <a:ext cx="11423555" cy="1905000"/>
          </a:xfrm>
          <a:prstGeom prst="rect">
            <a:avLst/>
          </a:prstGeom>
          <a:noFill/>
          <a:ln>
            <a:noFill/>
          </a:ln>
        </p:spPr>
        <p:txBody>
          <a:bodyPr anchorCtr="0" anchor="b" bIns="91425" lIns="91425" spcFirstLastPara="1" rIns="91425" wrap="square" tIns="91425">
            <a:noAutofit/>
          </a:bodyPr>
          <a:lstStyle>
            <a:lvl1pPr lvl="0" algn="l">
              <a:lnSpc>
                <a:spcPct val="80000"/>
              </a:lnSpc>
              <a:spcBef>
                <a:spcPts val="0"/>
              </a:spcBef>
              <a:spcAft>
                <a:spcPts val="0"/>
              </a:spcAft>
              <a:buClr>
                <a:schemeClr val="lt1"/>
              </a:buClr>
              <a:buSzPts val="4400"/>
              <a:buFont typeface="Arial"/>
              <a:buNone/>
              <a:defRPr sz="4400">
                <a:solidFill>
                  <a:schemeClr val="lt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9" name="Google Shape;39;p10"/>
          <p:cNvSpPr txBox="1"/>
          <p:nvPr>
            <p:ph idx="11" type="ftr"/>
          </p:nvPr>
        </p:nvSpPr>
        <p:spPr>
          <a:xfrm>
            <a:off x="4374720" y="6129337"/>
            <a:ext cx="7481160" cy="411581"/>
          </a:xfrm>
          <a:prstGeom prst="rect">
            <a:avLst/>
          </a:prstGeom>
          <a:noFill/>
          <a:ln>
            <a:noFill/>
          </a:ln>
        </p:spPr>
        <p:txBody>
          <a:bodyPr anchorCtr="0" anchor="b" bIns="0" lIns="90000" spcFirstLastPara="1" rIns="90000" wrap="square" tIns="0">
            <a:noAutofit/>
          </a:bodyPr>
          <a:lstStyle>
            <a:lvl1pPr lvl="0" algn="r">
              <a:lnSpc>
                <a:spcPct val="90000"/>
              </a:lnSpc>
              <a:spcBef>
                <a:spcPts val="0"/>
              </a:spcBef>
              <a:spcAft>
                <a:spcPts val="0"/>
              </a:spcAft>
              <a:buSzPts val="1400"/>
              <a:buNone/>
              <a:defRPr>
                <a:solidFill>
                  <a:schemeClr val="lt2"/>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grpSp>
        <p:nvGrpSpPr>
          <p:cNvPr id="40" name="Google Shape;40;p10"/>
          <p:cNvGrpSpPr/>
          <p:nvPr/>
        </p:nvGrpSpPr>
        <p:grpSpPr>
          <a:xfrm>
            <a:off x="393523" y="381956"/>
            <a:ext cx="2218745" cy="893759"/>
            <a:chOff x="393523" y="381956"/>
            <a:chExt cx="2218745" cy="893759"/>
          </a:xfrm>
        </p:grpSpPr>
        <p:sp>
          <p:nvSpPr>
            <p:cNvPr id="41" name="Google Shape;41;p10"/>
            <p:cNvSpPr/>
            <p:nvPr/>
          </p:nvSpPr>
          <p:spPr>
            <a:xfrm>
              <a:off x="393523" y="381956"/>
              <a:ext cx="759854" cy="211008"/>
            </a:xfrm>
            <a:custGeom>
              <a:rect b="b" l="l" r="r" t="t"/>
              <a:pathLst>
                <a:path extrusionOk="0" h="314" w="1087">
                  <a:moveTo>
                    <a:pt x="0" y="0"/>
                  </a:moveTo>
                  <a:lnTo>
                    <a:pt x="0" y="314"/>
                  </a:lnTo>
                  <a:lnTo>
                    <a:pt x="0" y="314"/>
                  </a:lnTo>
                  <a:lnTo>
                    <a:pt x="1087" y="314"/>
                  </a:lnTo>
                  <a:lnTo>
                    <a:pt x="1087" y="0"/>
                  </a:lnTo>
                  <a:lnTo>
                    <a:pt x="0" y="0"/>
                  </a:lnTo>
                  <a:close/>
                  <a:moveTo>
                    <a:pt x="1018" y="245"/>
                  </a:moveTo>
                  <a:lnTo>
                    <a:pt x="69" y="245"/>
                  </a:lnTo>
                  <a:lnTo>
                    <a:pt x="69" y="69"/>
                  </a:lnTo>
                  <a:lnTo>
                    <a:pt x="1018" y="69"/>
                  </a:lnTo>
                  <a:lnTo>
                    <a:pt x="1018" y="245"/>
                  </a:lnTo>
                  <a:lnTo>
                    <a:pt x="1018" y="245"/>
                  </a:lnTo>
                  <a:close/>
                </a:path>
              </a:pathLst>
            </a:custGeom>
            <a:solidFill>
              <a:srgbClr val="01A98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2" name="Google Shape;42;p10"/>
            <p:cNvSpPr/>
            <p:nvPr/>
          </p:nvSpPr>
          <p:spPr>
            <a:xfrm>
              <a:off x="393523" y="730052"/>
              <a:ext cx="2218745" cy="545663"/>
            </a:xfrm>
            <a:custGeom>
              <a:rect b="b" l="l" r="r" t="t"/>
              <a:pathLst>
                <a:path extrusionOk="0" h="342" w="1341">
                  <a:moveTo>
                    <a:pt x="29" y="132"/>
                  </a:moveTo>
                  <a:cubicBezTo>
                    <a:pt x="0" y="132"/>
                    <a:pt x="0" y="132"/>
                    <a:pt x="0" y="132"/>
                  </a:cubicBezTo>
                  <a:cubicBezTo>
                    <a:pt x="0" y="0"/>
                    <a:pt x="0" y="0"/>
                    <a:pt x="0" y="0"/>
                  </a:cubicBezTo>
                  <a:cubicBezTo>
                    <a:pt x="29" y="0"/>
                    <a:pt x="29" y="0"/>
                    <a:pt x="29" y="0"/>
                  </a:cubicBezTo>
                  <a:cubicBezTo>
                    <a:pt x="29" y="52"/>
                    <a:pt x="29" y="52"/>
                    <a:pt x="29" y="52"/>
                  </a:cubicBezTo>
                  <a:cubicBezTo>
                    <a:pt x="80" y="52"/>
                    <a:pt x="80" y="52"/>
                    <a:pt x="80" y="52"/>
                  </a:cubicBezTo>
                  <a:cubicBezTo>
                    <a:pt x="80" y="0"/>
                    <a:pt x="80" y="0"/>
                    <a:pt x="80" y="0"/>
                  </a:cubicBezTo>
                  <a:cubicBezTo>
                    <a:pt x="109" y="0"/>
                    <a:pt x="109" y="0"/>
                    <a:pt x="109" y="0"/>
                  </a:cubicBezTo>
                  <a:cubicBezTo>
                    <a:pt x="109" y="132"/>
                    <a:pt x="109" y="132"/>
                    <a:pt x="109" y="132"/>
                  </a:cubicBezTo>
                  <a:cubicBezTo>
                    <a:pt x="80" y="132"/>
                    <a:pt x="80" y="132"/>
                    <a:pt x="80" y="132"/>
                  </a:cubicBezTo>
                  <a:cubicBezTo>
                    <a:pt x="80" y="77"/>
                    <a:pt x="80" y="77"/>
                    <a:pt x="80" y="77"/>
                  </a:cubicBezTo>
                  <a:cubicBezTo>
                    <a:pt x="29" y="77"/>
                    <a:pt x="29" y="77"/>
                    <a:pt x="29" y="77"/>
                  </a:cubicBezTo>
                  <a:lnTo>
                    <a:pt x="29" y="132"/>
                  </a:lnTo>
                  <a:close/>
                  <a:moveTo>
                    <a:pt x="174" y="134"/>
                  </a:moveTo>
                  <a:cubicBezTo>
                    <a:pt x="145" y="134"/>
                    <a:pt x="125" y="116"/>
                    <a:pt x="125" y="85"/>
                  </a:cubicBezTo>
                  <a:cubicBezTo>
                    <a:pt x="125" y="56"/>
                    <a:pt x="144" y="36"/>
                    <a:pt x="170" y="36"/>
                  </a:cubicBezTo>
                  <a:cubicBezTo>
                    <a:pt x="198" y="36"/>
                    <a:pt x="212" y="55"/>
                    <a:pt x="212" y="83"/>
                  </a:cubicBezTo>
                  <a:cubicBezTo>
                    <a:pt x="212" y="93"/>
                    <a:pt x="212" y="93"/>
                    <a:pt x="212" y="93"/>
                  </a:cubicBezTo>
                  <a:cubicBezTo>
                    <a:pt x="152" y="93"/>
                    <a:pt x="152" y="93"/>
                    <a:pt x="152" y="93"/>
                  </a:cubicBezTo>
                  <a:cubicBezTo>
                    <a:pt x="155" y="108"/>
                    <a:pt x="167" y="112"/>
                    <a:pt x="178" y="112"/>
                  </a:cubicBezTo>
                  <a:cubicBezTo>
                    <a:pt x="188" y="112"/>
                    <a:pt x="195" y="110"/>
                    <a:pt x="204" y="104"/>
                  </a:cubicBezTo>
                  <a:cubicBezTo>
                    <a:pt x="205" y="104"/>
                    <a:pt x="205" y="104"/>
                    <a:pt x="205" y="104"/>
                  </a:cubicBezTo>
                  <a:cubicBezTo>
                    <a:pt x="205" y="126"/>
                    <a:pt x="205" y="126"/>
                    <a:pt x="205" y="126"/>
                  </a:cubicBezTo>
                  <a:cubicBezTo>
                    <a:pt x="198" y="131"/>
                    <a:pt x="187" y="134"/>
                    <a:pt x="174" y="134"/>
                  </a:cubicBezTo>
                  <a:close/>
                  <a:moveTo>
                    <a:pt x="152" y="74"/>
                  </a:moveTo>
                  <a:cubicBezTo>
                    <a:pt x="186" y="74"/>
                    <a:pt x="186" y="74"/>
                    <a:pt x="186" y="74"/>
                  </a:cubicBezTo>
                  <a:cubicBezTo>
                    <a:pt x="186" y="64"/>
                    <a:pt x="182" y="58"/>
                    <a:pt x="170" y="58"/>
                  </a:cubicBezTo>
                  <a:cubicBezTo>
                    <a:pt x="162" y="58"/>
                    <a:pt x="155" y="61"/>
                    <a:pt x="152" y="74"/>
                  </a:cubicBezTo>
                  <a:close/>
                  <a:moveTo>
                    <a:pt x="287" y="77"/>
                  </a:moveTo>
                  <a:cubicBezTo>
                    <a:pt x="272" y="132"/>
                    <a:pt x="272" y="132"/>
                    <a:pt x="272" y="132"/>
                  </a:cubicBezTo>
                  <a:cubicBezTo>
                    <a:pt x="247" y="132"/>
                    <a:pt x="247" y="132"/>
                    <a:pt x="247" y="132"/>
                  </a:cubicBezTo>
                  <a:cubicBezTo>
                    <a:pt x="218" y="39"/>
                    <a:pt x="218" y="39"/>
                    <a:pt x="218" y="39"/>
                  </a:cubicBezTo>
                  <a:cubicBezTo>
                    <a:pt x="218" y="38"/>
                    <a:pt x="218" y="38"/>
                    <a:pt x="218" y="38"/>
                  </a:cubicBezTo>
                  <a:cubicBezTo>
                    <a:pt x="246" y="38"/>
                    <a:pt x="246" y="38"/>
                    <a:pt x="246" y="38"/>
                  </a:cubicBezTo>
                  <a:cubicBezTo>
                    <a:pt x="261" y="93"/>
                    <a:pt x="261" y="93"/>
                    <a:pt x="261" y="93"/>
                  </a:cubicBezTo>
                  <a:cubicBezTo>
                    <a:pt x="276" y="38"/>
                    <a:pt x="276" y="38"/>
                    <a:pt x="276" y="38"/>
                  </a:cubicBezTo>
                  <a:cubicBezTo>
                    <a:pt x="298" y="38"/>
                    <a:pt x="298" y="38"/>
                    <a:pt x="298" y="38"/>
                  </a:cubicBezTo>
                  <a:cubicBezTo>
                    <a:pt x="313" y="93"/>
                    <a:pt x="313" y="93"/>
                    <a:pt x="313" y="93"/>
                  </a:cubicBezTo>
                  <a:cubicBezTo>
                    <a:pt x="329" y="38"/>
                    <a:pt x="329" y="38"/>
                    <a:pt x="329" y="38"/>
                  </a:cubicBezTo>
                  <a:cubicBezTo>
                    <a:pt x="355" y="38"/>
                    <a:pt x="355" y="38"/>
                    <a:pt x="355" y="38"/>
                  </a:cubicBezTo>
                  <a:cubicBezTo>
                    <a:pt x="355" y="39"/>
                    <a:pt x="355" y="39"/>
                    <a:pt x="355" y="39"/>
                  </a:cubicBezTo>
                  <a:cubicBezTo>
                    <a:pt x="327" y="132"/>
                    <a:pt x="327" y="132"/>
                    <a:pt x="327" y="132"/>
                  </a:cubicBezTo>
                  <a:cubicBezTo>
                    <a:pt x="302" y="132"/>
                    <a:pt x="302" y="132"/>
                    <a:pt x="302" y="132"/>
                  </a:cubicBezTo>
                  <a:lnTo>
                    <a:pt x="287" y="77"/>
                  </a:lnTo>
                  <a:close/>
                  <a:moveTo>
                    <a:pt x="402" y="134"/>
                  </a:moveTo>
                  <a:cubicBezTo>
                    <a:pt x="379" y="134"/>
                    <a:pt x="370" y="125"/>
                    <a:pt x="370" y="104"/>
                  </a:cubicBezTo>
                  <a:cubicBezTo>
                    <a:pt x="370" y="0"/>
                    <a:pt x="370" y="0"/>
                    <a:pt x="370" y="0"/>
                  </a:cubicBezTo>
                  <a:cubicBezTo>
                    <a:pt x="398" y="0"/>
                    <a:pt x="398" y="0"/>
                    <a:pt x="398" y="0"/>
                  </a:cubicBezTo>
                  <a:cubicBezTo>
                    <a:pt x="398" y="102"/>
                    <a:pt x="398" y="102"/>
                    <a:pt x="398" y="102"/>
                  </a:cubicBezTo>
                  <a:cubicBezTo>
                    <a:pt x="398" y="108"/>
                    <a:pt x="400" y="111"/>
                    <a:pt x="406" y="111"/>
                  </a:cubicBezTo>
                  <a:cubicBezTo>
                    <a:pt x="408" y="111"/>
                    <a:pt x="410" y="110"/>
                    <a:pt x="412" y="109"/>
                  </a:cubicBezTo>
                  <a:cubicBezTo>
                    <a:pt x="413" y="109"/>
                    <a:pt x="413" y="109"/>
                    <a:pt x="413" y="109"/>
                  </a:cubicBezTo>
                  <a:cubicBezTo>
                    <a:pt x="413" y="132"/>
                    <a:pt x="413" y="132"/>
                    <a:pt x="413" y="132"/>
                  </a:cubicBezTo>
                  <a:cubicBezTo>
                    <a:pt x="410" y="133"/>
                    <a:pt x="406" y="134"/>
                    <a:pt x="402" y="134"/>
                  </a:cubicBezTo>
                  <a:close/>
                  <a:moveTo>
                    <a:pt x="469" y="134"/>
                  </a:moveTo>
                  <a:cubicBezTo>
                    <a:pt x="440" y="134"/>
                    <a:pt x="420" y="116"/>
                    <a:pt x="420" y="85"/>
                  </a:cubicBezTo>
                  <a:cubicBezTo>
                    <a:pt x="420" y="56"/>
                    <a:pt x="440" y="36"/>
                    <a:pt x="465" y="36"/>
                  </a:cubicBezTo>
                  <a:cubicBezTo>
                    <a:pt x="494" y="36"/>
                    <a:pt x="507" y="55"/>
                    <a:pt x="507" y="83"/>
                  </a:cubicBezTo>
                  <a:cubicBezTo>
                    <a:pt x="507" y="93"/>
                    <a:pt x="507" y="93"/>
                    <a:pt x="507" y="93"/>
                  </a:cubicBezTo>
                  <a:cubicBezTo>
                    <a:pt x="448" y="93"/>
                    <a:pt x="448" y="93"/>
                    <a:pt x="448" y="93"/>
                  </a:cubicBezTo>
                  <a:cubicBezTo>
                    <a:pt x="451" y="108"/>
                    <a:pt x="462" y="112"/>
                    <a:pt x="474" y="112"/>
                  </a:cubicBezTo>
                  <a:cubicBezTo>
                    <a:pt x="484" y="112"/>
                    <a:pt x="491" y="110"/>
                    <a:pt x="500" y="104"/>
                  </a:cubicBezTo>
                  <a:cubicBezTo>
                    <a:pt x="501" y="104"/>
                    <a:pt x="501" y="104"/>
                    <a:pt x="501" y="104"/>
                  </a:cubicBezTo>
                  <a:cubicBezTo>
                    <a:pt x="501" y="126"/>
                    <a:pt x="501" y="126"/>
                    <a:pt x="501" y="126"/>
                  </a:cubicBezTo>
                  <a:cubicBezTo>
                    <a:pt x="493" y="131"/>
                    <a:pt x="482" y="134"/>
                    <a:pt x="469" y="134"/>
                  </a:cubicBezTo>
                  <a:close/>
                  <a:moveTo>
                    <a:pt x="448" y="74"/>
                  </a:moveTo>
                  <a:cubicBezTo>
                    <a:pt x="482" y="74"/>
                    <a:pt x="482" y="74"/>
                    <a:pt x="482" y="74"/>
                  </a:cubicBezTo>
                  <a:cubicBezTo>
                    <a:pt x="481" y="64"/>
                    <a:pt x="477" y="58"/>
                    <a:pt x="466" y="58"/>
                  </a:cubicBezTo>
                  <a:cubicBezTo>
                    <a:pt x="457" y="58"/>
                    <a:pt x="450" y="61"/>
                    <a:pt x="448" y="74"/>
                  </a:cubicBezTo>
                  <a:close/>
                  <a:moveTo>
                    <a:pt x="622" y="38"/>
                  </a:moveTo>
                  <a:cubicBezTo>
                    <a:pt x="642" y="38"/>
                    <a:pt x="642" y="38"/>
                    <a:pt x="642" y="38"/>
                  </a:cubicBezTo>
                  <a:cubicBezTo>
                    <a:pt x="642" y="60"/>
                    <a:pt x="642" y="60"/>
                    <a:pt x="642" y="60"/>
                  </a:cubicBezTo>
                  <a:cubicBezTo>
                    <a:pt x="622" y="60"/>
                    <a:pt x="622" y="60"/>
                    <a:pt x="622" y="60"/>
                  </a:cubicBezTo>
                  <a:cubicBezTo>
                    <a:pt x="622" y="99"/>
                    <a:pt x="622" y="99"/>
                    <a:pt x="622" y="99"/>
                  </a:cubicBezTo>
                  <a:cubicBezTo>
                    <a:pt x="622" y="107"/>
                    <a:pt x="625" y="111"/>
                    <a:pt x="633" y="111"/>
                  </a:cubicBezTo>
                  <a:cubicBezTo>
                    <a:pt x="636" y="111"/>
                    <a:pt x="639" y="110"/>
                    <a:pt x="642" y="109"/>
                  </a:cubicBezTo>
                  <a:cubicBezTo>
                    <a:pt x="642" y="109"/>
                    <a:pt x="642" y="109"/>
                    <a:pt x="642" y="109"/>
                  </a:cubicBezTo>
                  <a:cubicBezTo>
                    <a:pt x="642" y="131"/>
                    <a:pt x="642" y="131"/>
                    <a:pt x="642" y="131"/>
                  </a:cubicBezTo>
                  <a:cubicBezTo>
                    <a:pt x="639" y="132"/>
                    <a:pt x="633" y="134"/>
                    <a:pt x="625" y="134"/>
                  </a:cubicBezTo>
                  <a:cubicBezTo>
                    <a:pt x="603" y="134"/>
                    <a:pt x="594" y="124"/>
                    <a:pt x="594" y="100"/>
                  </a:cubicBezTo>
                  <a:cubicBezTo>
                    <a:pt x="594" y="60"/>
                    <a:pt x="594" y="60"/>
                    <a:pt x="594" y="60"/>
                  </a:cubicBezTo>
                  <a:cubicBezTo>
                    <a:pt x="558" y="60"/>
                    <a:pt x="558" y="60"/>
                    <a:pt x="558" y="60"/>
                  </a:cubicBezTo>
                  <a:cubicBezTo>
                    <a:pt x="558" y="99"/>
                    <a:pt x="558" y="99"/>
                    <a:pt x="558" y="99"/>
                  </a:cubicBezTo>
                  <a:cubicBezTo>
                    <a:pt x="558" y="107"/>
                    <a:pt x="561" y="111"/>
                    <a:pt x="570" y="111"/>
                  </a:cubicBezTo>
                  <a:cubicBezTo>
                    <a:pt x="572" y="111"/>
                    <a:pt x="575" y="110"/>
                    <a:pt x="578" y="109"/>
                  </a:cubicBezTo>
                  <a:cubicBezTo>
                    <a:pt x="579" y="109"/>
                    <a:pt x="579" y="109"/>
                    <a:pt x="579" y="109"/>
                  </a:cubicBezTo>
                  <a:cubicBezTo>
                    <a:pt x="579" y="131"/>
                    <a:pt x="579" y="131"/>
                    <a:pt x="579" y="131"/>
                  </a:cubicBezTo>
                  <a:cubicBezTo>
                    <a:pt x="575" y="132"/>
                    <a:pt x="570" y="134"/>
                    <a:pt x="562" y="134"/>
                  </a:cubicBezTo>
                  <a:cubicBezTo>
                    <a:pt x="539" y="134"/>
                    <a:pt x="530" y="124"/>
                    <a:pt x="530" y="100"/>
                  </a:cubicBezTo>
                  <a:cubicBezTo>
                    <a:pt x="530" y="60"/>
                    <a:pt x="530" y="60"/>
                    <a:pt x="530" y="60"/>
                  </a:cubicBezTo>
                  <a:cubicBezTo>
                    <a:pt x="516" y="60"/>
                    <a:pt x="516" y="60"/>
                    <a:pt x="516" y="60"/>
                  </a:cubicBezTo>
                  <a:cubicBezTo>
                    <a:pt x="516" y="38"/>
                    <a:pt x="516" y="38"/>
                    <a:pt x="516" y="38"/>
                  </a:cubicBezTo>
                  <a:cubicBezTo>
                    <a:pt x="530" y="38"/>
                    <a:pt x="530" y="38"/>
                    <a:pt x="530" y="38"/>
                  </a:cubicBezTo>
                  <a:cubicBezTo>
                    <a:pt x="530" y="12"/>
                    <a:pt x="530" y="12"/>
                    <a:pt x="530" y="12"/>
                  </a:cubicBezTo>
                  <a:cubicBezTo>
                    <a:pt x="558" y="12"/>
                    <a:pt x="558" y="12"/>
                    <a:pt x="558" y="12"/>
                  </a:cubicBezTo>
                  <a:cubicBezTo>
                    <a:pt x="558" y="38"/>
                    <a:pt x="558" y="38"/>
                    <a:pt x="558" y="38"/>
                  </a:cubicBezTo>
                  <a:cubicBezTo>
                    <a:pt x="594" y="38"/>
                    <a:pt x="594" y="38"/>
                    <a:pt x="594" y="38"/>
                  </a:cubicBezTo>
                  <a:cubicBezTo>
                    <a:pt x="594" y="12"/>
                    <a:pt x="594" y="12"/>
                    <a:pt x="594" y="12"/>
                  </a:cubicBezTo>
                  <a:cubicBezTo>
                    <a:pt x="622" y="12"/>
                    <a:pt x="622" y="12"/>
                    <a:pt x="622" y="12"/>
                  </a:cubicBezTo>
                  <a:cubicBezTo>
                    <a:pt x="622" y="38"/>
                    <a:pt x="622" y="38"/>
                    <a:pt x="622" y="38"/>
                  </a:cubicBezTo>
                  <a:close/>
                  <a:moveTo>
                    <a:pt x="787" y="45"/>
                  </a:moveTo>
                  <a:cubicBezTo>
                    <a:pt x="787" y="73"/>
                    <a:pt x="768" y="89"/>
                    <a:pt x="738" y="89"/>
                  </a:cubicBezTo>
                  <a:cubicBezTo>
                    <a:pt x="718" y="89"/>
                    <a:pt x="718" y="89"/>
                    <a:pt x="718" y="89"/>
                  </a:cubicBezTo>
                  <a:cubicBezTo>
                    <a:pt x="718" y="132"/>
                    <a:pt x="718" y="132"/>
                    <a:pt x="718" y="132"/>
                  </a:cubicBezTo>
                  <a:cubicBezTo>
                    <a:pt x="689" y="132"/>
                    <a:pt x="689" y="132"/>
                    <a:pt x="689" y="132"/>
                  </a:cubicBezTo>
                  <a:cubicBezTo>
                    <a:pt x="689" y="0"/>
                    <a:pt x="689" y="0"/>
                    <a:pt x="689" y="0"/>
                  </a:cubicBezTo>
                  <a:cubicBezTo>
                    <a:pt x="738" y="0"/>
                    <a:pt x="738" y="0"/>
                    <a:pt x="738" y="0"/>
                  </a:cubicBezTo>
                  <a:cubicBezTo>
                    <a:pt x="768" y="0"/>
                    <a:pt x="787" y="16"/>
                    <a:pt x="787" y="45"/>
                  </a:cubicBezTo>
                  <a:close/>
                  <a:moveTo>
                    <a:pt x="736" y="65"/>
                  </a:moveTo>
                  <a:cubicBezTo>
                    <a:pt x="751" y="65"/>
                    <a:pt x="758" y="57"/>
                    <a:pt x="758" y="45"/>
                  </a:cubicBezTo>
                  <a:cubicBezTo>
                    <a:pt x="758" y="33"/>
                    <a:pt x="751" y="24"/>
                    <a:pt x="736" y="24"/>
                  </a:cubicBezTo>
                  <a:cubicBezTo>
                    <a:pt x="718" y="24"/>
                    <a:pt x="718" y="24"/>
                    <a:pt x="718" y="24"/>
                  </a:cubicBezTo>
                  <a:cubicBezTo>
                    <a:pt x="718" y="65"/>
                    <a:pt x="718" y="65"/>
                    <a:pt x="718" y="65"/>
                  </a:cubicBezTo>
                  <a:lnTo>
                    <a:pt x="736" y="65"/>
                  </a:lnTo>
                  <a:close/>
                  <a:moveTo>
                    <a:pt x="849" y="123"/>
                  </a:moveTo>
                  <a:cubicBezTo>
                    <a:pt x="843" y="130"/>
                    <a:pt x="834" y="134"/>
                    <a:pt x="824" y="134"/>
                  </a:cubicBezTo>
                  <a:cubicBezTo>
                    <a:pt x="806" y="134"/>
                    <a:pt x="791" y="122"/>
                    <a:pt x="791" y="103"/>
                  </a:cubicBezTo>
                  <a:cubicBezTo>
                    <a:pt x="791" y="84"/>
                    <a:pt x="806" y="72"/>
                    <a:pt x="827" y="72"/>
                  </a:cubicBezTo>
                  <a:cubicBezTo>
                    <a:pt x="834" y="72"/>
                    <a:pt x="841" y="73"/>
                    <a:pt x="848" y="75"/>
                  </a:cubicBezTo>
                  <a:cubicBezTo>
                    <a:pt x="848" y="73"/>
                    <a:pt x="848" y="73"/>
                    <a:pt x="848" y="73"/>
                  </a:cubicBezTo>
                  <a:cubicBezTo>
                    <a:pt x="848" y="63"/>
                    <a:pt x="842" y="59"/>
                    <a:pt x="827" y="59"/>
                  </a:cubicBezTo>
                  <a:cubicBezTo>
                    <a:pt x="818" y="59"/>
                    <a:pt x="809" y="62"/>
                    <a:pt x="801" y="66"/>
                  </a:cubicBezTo>
                  <a:cubicBezTo>
                    <a:pt x="800" y="66"/>
                    <a:pt x="800" y="66"/>
                    <a:pt x="800" y="66"/>
                  </a:cubicBezTo>
                  <a:cubicBezTo>
                    <a:pt x="800" y="44"/>
                    <a:pt x="800" y="44"/>
                    <a:pt x="800" y="44"/>
                  </a:cubicBezTo>
                  <a:cubicBezTo>
                    <a:pt x="807" y="40"/>
                    <a:pt x="820" y="36"/>
                    <a:pt x="832" y="36"/>
                  </a:cubicBezTo>
                  <a:cubicBezTo>
                    <a:pt x="860" y="36"/>
                    <a:pt x="876" y="49"/>
                    <a:pt x="876" y="73"/>
                  </a:cubicBezTo>
                  <a:cubicBezTo>
                    <a:pt x="876" y="132"/>
                    <a:pt x="876" y="132"/>
                    <a:pt x="876" y="132"/>
                  </a:cubicBezTo>
                  <a:cubicBezTo>
                    <a:pt x="849" y="132"/>
                    <a:pt x="849" y="132"/>
                    <a:pt x="849" y="132"/>
                  </a:cubicBezTo>
                  <a:cubicBezTo>
                    <a:pt x="849" y="123"/>
                    <a:pt x="849" y="123"/>
                    <a:pt x="849" y="123"/>
                  </a:cubicBezTo>
                  <a:close/>
                  <a:moveTo>
                    <a:pt x="848" y="102"/>
                  </a:moveTo>
                  <a:cubicBezTo>
                    <a:pt x="848" y="94"/>
                    <a:pt x="848" y="94"/>
                    <a:pt x="848" y="94"/>
                  </a:cubicBezTo>
                  <a:cubicBezTo>
                    <a:pt x="844" y="92"/>
                    <a:pt x="838" y="91"/>
                    <a:pt x="833" y="91"/>
                  </a:cubicBezTo>
                  <a:cubicBezTo>
                    <a:pt x="823" y="91"/>
                    <a:pt x="818" y="95"/>
                    <a:pt x="818" y="102"/>
                  </a:cubicBezTo>
                  <a:cubicBezTo>
                    <a:pt x="818" y="110"/>
                    <a:pt x="823" y="113"/>
                    <a:pt x="832" y="113"/>
                  </a:cubicBezTo>
                  <a:cubicBezTo>
                    <a:pt x="839" y="113"/>
                    <a:pt x="845" y="109"/>
                    <a:pt x="848" y="102"/>
                  </a:cubicBezTo>
                  <a:close/>
                  <a:moveTo>
                    <a:pt x="890" y="85"/>
                  </a:moveTo>
                  <a:cubicBezTo>
                    <a:pt x="890" y="55"/>
                    <a:pt x="911" y="36"/>
                    <a:pt x="939" y="36"/>
                  </a:cubicBezTo>
                  <a:cubicBezTo>
                    <a:pt x="949" y="36"/>
                    <a:pt x="958" y="38"/>
                    <a:pt x="965" y="43"/>
                  </a:cubicBezTo>
                  <a:cubicBezTo>
                    <a:pt x="965" y="67"/>
                    <a:pt x="965" y="67"/>
                    <a:pt x="965" y="67"/>
                  </a:cubicBezTo>
                  <a:cubicBezTo>
                    <a:pt x="964" y="67"/>
                    <a:pt x="964" y="67"/>
                    <a:pt x="964" y="67"/>
                  </a:cubicBezTo>
                  <a:cubicBezTo>
                    <a:pt x="958" y="62"/>
                    <a:pt x="951" y="60"/>
                    <a:pt x="943" y="60"/>
                  </a:cubicBezTo>
                  <a:cubicBezTo>
                    <a:pt x="929" y="60"/>
                    <a:pt x="918" y="69"/>
                    <a:pt x="918" y="85"/>
                  </a:cubicBezTo>
                  <a:cubicBezTo>
                    <a:pt x="918" y="101"/>
                    <a:pt x="929" y="110"/>
                    <a:pt x="943" y="110"/>
                  </a:cubicBezTo>
                  <a:cubicBezTo>
                    <a:pt x="951" y="110"/>
                    <a:pt x="958" y="108"/>
                    <a:pt x="964" y="103"/>
                  </a:cubicBezTo>
                  <a:cubicBezTo>
                    <a:pt x="965" y="103"/>
                    <a:pt x="965" y="103"/>
                    <a:pt x="965" y="103"/>
                  </a:cubicBezTo>
                  <a:cubicBezTo>
                    <a:pt x="965" y="127"/>
                    <a:pt x="965" y="127"/>
                    <a:pt x="965" y="127"/>
                  </a:cubicBezTo>
                  <a:cubicBezTo>
                    <a:pt x="958" y="132"/>
                    <a:pt x="949" y="134"/>
                    <a:pt x="939" y="134"/>
                  </a:cubicBezTo>
                  <a:cubicBezTo>
                    <a:pt x="911" y="134"/>
                    <a:pt x="890" y="115"/>
                    <a:pt x="890" y="85"/>
                  </a:cubicBezTo>
                  <a:close/>
                  <a:moveTo>
                    <a:pt x="1010" y="89"/>
                  </a:moveTo>
                  <a:cubicBezTo>
                    <a:pt x="1010" y="132"/>
                    <a:pt x="1010" y="132"/>
                    <a:pt x="1010" y="132"/>
                  </a:cubicBezTo>
                  <a:cubicBezTo>
                    <a:pt x="983" y="132"/>
                    <a:pt x="983" y="132"/>
                    <a:pt x="983" y="132"/>
                  </a:cubicBezTo>
                  <a:cubicBezTo>
                    <a:pt x="983" y="0"/>
                    <a:pt x="983" y="0"/>
                    <a:pt x="983" y="0"/>
                  </a:cubicBezTo>
                  <a:cubicBezTo>
                    <a:pt x="1010" y="0"/>
                    <a:pt x="1010" y="0"/>
                    <a:pt x="1010" y="0"/>
                  </a:cubicBezTo>
                  <a:cubicBezTo>
                    <a:pt x="1010" y="75"/>
                    <a:pt x="1010" y="75"/>
                    <a:pt x="1010" y="75"/>
                  </a:cubicBezTo>
                  <a:cubicBezTo>
                    <a:pt x="1039" y="38"/>
                    <a:pt x="1039" y="38"/>
                    <a:pt x="1039" y="38"/>
                  </a:cubicBezTo>
                  <a:cubicBezTo>
                    <a:pt x="1070" y="38"/>
                    <a:pt x="1070" y="38"/>
                    <a:pt x="1070" y="38"/>
                  </a:cubicBezTo>
                  <a:cubicBezTo>
                    <a:pt x="1070" y="39"/>
                    <a:pt x="1070" y="39"/>
                    <a:pt x="1070" y="39"/>
                  </a:cubicBezTo>
                  <a:cubicBezTo>
                    <a:pt x="1036" y="82"/>
                    <a:pt x="1036" y="82"/>
                    <a:pt x="1036" y="82"/>
                  </a:cubicBezTo>
                  <a:cubicBezTo>
                    <a:pt x="1070" y="131"/>
                    <a:pt x="1070" y="131"/>
                    <a:pt x="1070" y="131"/>
                  </a:cubicBezTo>
                  <a:cubicBezTo>
                    <a:pt x="1070" y="132"/>
                    <a:pt x="1070" y="132"/>
                    <a:pt x="1070" y="132"/>
                  </a:cubicBezTo>
                  <a:cubicBezTo>
                    <a:pt x="1038" y="132"/>
                    <a:pt x="1038" y="132"/>
                    <a:pt x="1038" y="132"/>
                  </a:cubicBezTo>
                  <a:lnTo>
                    <a:pt x="1010" y="89"/>
                  </a:lnTo>
                  <a:close/>
                  <a:moveTo>
                    <a:pt x="1133" y="123"/>
                  </a:moveTo>
                  <a:cubicBezTo>
                    <a:pt x="1127" y="130"/>
                    <a:pt x="1118" y="134"/>
                    <a:pt x="1108" y="134"/>
                  </a:cubicBezTo>
                  <a:cubicBezTo>
                    <a:pt x="1090" y="134"/>
                    <a:pt x="1075" y="122"/>
                    <a:pt x="1075" y="103"/>
                  </a:cubicBezTo>
                  <a:cubicBezTo>
                    <a:pt x="1075" y="84"/>
                    <a:pt x="1090" y="72"/>
                    <a:pt x="1112" y="72"/>
                  </a:cubicBezTo>
                  <a:cubicBezTo>
                    <a:pt x="1118" y="72"/>
                    <a:pt x="1125" y="73"/>
                    <a:pt x="1133" y="75"/>
                  </a:cubicBezTo>
                  <a:cubicBezTo>
                    <a:pt x="1133" y="73"/>
                    <a:pt x="1133" y="73"/>
                    <a:pt x="1133" y="73"/>
                  </a:cubicBezTo>
                  <a:cubicBezTo>
                    <a:pt x="1133" y="63"/>
                    <a:pt x="1127" y="59"/>
                    <a:pt x="1112" y="59"/>
                  </a:cubicBezTo>
                  <a:cubicBezTo>
                    <a:pt x="1102" y="59"/>
                    <a:pt x="1093" y="62"/>
                    <a:pt x="1086" y="66"/>
                  </a:cubicBezTo>
                  <a:cubicBezTo>
                    <a:pt x="1084" y="66"/>
                    <a:pt x="1084" y="66"/>
                    <a:pt x="1084" y="66"/>
                  </a:cubicBezTo>
                  <a:cubicBezTo>
                    <a:pt x="1084" y="44"/>
                    <a:pt x="1084" y="44"/>
                    <a:pt x="1084" y="44"/>
                  </a:cubicBezTo>
                  <a:cubicBezTo>
                    <a:pt x="1092" y="40"/>
                    <a:pt x="1104" y="36"/>
                    <a:pt x="1117" y="36"/>
                  </a:cubicBezTo>
                  <a:cubicBezTo>
                    <a:pt x="1145" y="36"/>
                    <a:pt x="1160" y="49"/>
                    <a:pt x="1160" y="73"/>
                  </a:cubicBezTo>
                  <a:cubicBezTo>
                    <a:pt x="1160" y="132"/>
                    <a:pt x="1160" y="132"/>
                    <a:pt x="1160" y="132"/>
                  </a:cubicBezTo>
                  <a:cubicBezTo>
                    <a:pt x="1133" y="132"/>
                    <a:pt x="1133" y="132"/>
                    <a:pt x="1133" y="132"/>
                  </a:cubicBezTo>
                  <a:cubicBezTo>
                    <a:pt x="1133" y="123"/>
                    <a:pt x="1133" y="123"/>
                    <a:pt x="1133" y="123"/>
                  </a:cubicBezTo>
                  <a:close/>
                  <a:moveTo>
                    <a:pt x="1133" y="102"/>
                  </a:moveTo>
                  <a:cubicBezTo>
                    <a:pt x="1133" y="94"/>
                    <a:pt x="1133" y="94"/>
                    <a:pt x="1133" y="94"/>
                  </a:cubicBezTo>
                  <a:cubicBezTo>
                    <a:pt x="1128" y="92"/>
                    <a:pt x="1123" y="91"/>
                    <a:pt x="1117" y="91"/>
                  </a:cubicBezTo>
                  <a:cubicBezTo>
                    <a:pt x="1108" y="91"/>
                    <a:pt x="1103" y="95"/>
                    <a:pt x="1103" y="102"/>
                  </a:cubicBezTo>
                  <a:cubicBezTo>
                    <a:pt x="1103" y="110"/>
                    <a:pt x="1108" y="113"/>
                    <a:pt x="1116" y="113"/>
                  </a:cubicBezTo>
                  <a:cubicBezTo>
                    <a:pt x="1124" y="113"/>
                    <a:pt x="1130" y="109"/>
                    <a:pt x="1133" y="102"/>
                  </a:cubicBezTo>
                  <a:close/>
                  <a:moveTo>
                    <a:pt x="1207" y="53"/>
                  </a:moveTo>
                  <a:cubicBezTo>
                    <a:pt x="1212" y="43"/>
                    <a:pt x="1220" y="37"/>
                    <a:pt x="1230" y="37"/>
                  </a:cubicBezTo>
                  <a:cubicBezTo>
                    <a:pt x="1234" y="37"/>
                    <a:pt x="1238" y="38"/>
                    <a:pt x="1239" y="39"/>
                  </a:cubicBezTo>
                  <a:cubicBezTo>
                    <a:pt x="1239" y="65"/>
                    <a:pt x="1239" y="65"/>
                    <a:pt x="1239" y="65"/>
                  </a:cubicBezTo>
                  <a:cubicBezTo>
                    <a:pt x="1238" y="65"/>
                    <a:pt x="1238" y="65"/>
                    <a:pt x="1238" y="65"/>
                  </a:cubicBezTo>
                  <a:cubicBezTo>
                    <a:pt x="1235" y="64"/>
                    <a:pt x="1231" y="63"/>
                    <a:pt x="1226" y="63"/>
                  </a:cubicBezTo>
                  <a:cubicBezTo>
                    <a:pt x="1217" y="63"/>
                    <a:pt x="1210" y="68"/>
                    <a:pt x="1208" y="78"/>
                  </a:cubicBezTo>
                  <a:cubicBezTo>
                    <a:pt x="1208" y="132"/>
                    <a:pt x="1208" y="132"/>
                    <a:pt x="1208" y="132"/>
                  </a:cubicBezTo>
                  <a:cubicBezTo>
                    <a:pt x="1180" y="132"/>
                    <a:pt x="1180" y="132"/>
                    <a:pt x="1180" y="132"/>
                  </a:cubicBezTo>
                  <a:cubicBezTo>
                    <a:pt x="1180" y="38"/>
                    <a:pt x="1180" y="38"/>
                    <a:pt x="1180" y="38"/>
                  </a:cubicBezTo>
                  <a:cubicBezTo>
                    <a:pt x="1207" y="38"/>
                    <a:pt x="1207" y="38"/>
                    <a:pt x="1207" y="38"/>
                  </a:cubicBezTo>
                  <a:cubicBezTo>
                    <a:pt x="1207" y="53"/>
                    <a:pt x="1207" y="53"/>
                    <a:pt x="1207" y="53"/>
                  </a:cubicBezTo>
                  <a:close/>
                  <a:moveTo>
                    <a:pt x="1314" y="122"/>
                  </a:moveTo>
                  <a:cubicBezTo>
                    <a:pt x="1308" y="130"/>
                    <a:pt x="1298" y="134"/>
                    <a:pt x="1286" y="134"/>
                  </a:cubicBezTo>
                  <a:cubicBezTo>
                    <a:pt x="1262" y="134"/>
                    <a:pt x="1246" y="112"/>
                    <a:pt x="1246" y="85"/>
                  </a:cubicBezTo>
                  <a:cubicBezTo>
                    <a:pt x="1246" y="58"/>
                    <a:pt x="1262" y="36"/>
                    <a:pt x="1286" y="36"/>
                  </a:cubicBezTo>
                  <a:cubicBezTo>
                    <a:pt x="1298" y="36"/>
                    <a:pt x="1307" y="40"/>
                    <a:pt x="1313" y="47"/>
                  </a:cubicBezTo>
                  <a:cubicBezTo>
                    <a:pt x="1313" y="0"/>
                    <a:pt x="1313" y="0"/>
                    <a:pt x="1313" y="0"/>
                  </a:cubicBezTo>
                  <a:cubicBezTo>
                    <a:pt x="1341" y="0"/>
                    <a:pt x="1341" y="0"/>
                    <a:pt x="1341" y="0"/>
                  </a:cubicBezTo>
                  <a:cubicBezTo>
                    <a:pt x="1341" y="132"/>
                    <a:pt x="1341" y="132"/>
                    <a:pt x="1341" y="132"/>
                  </a:cubicBezTo>
                  <a:cubicBezTo>
                    <a:pt x="1314" y="132"/>
                    <a:pt x="1314" y="132"/>
                    <a:pt x="1314" y="132"/>
                  </a:cubicBezTo>
                  <a:cubicBezTo>
                    <a:pt x="1314" y="122"/>
                    <a:pt x="1314" y="122"/>
                    <a:pt x="1314" y="122"/>
                  </a:cubicBezTo>
                  <a:close/>
                  <a:moveTo>
                    <a:pt x="1313" y="100"/>
                  </a:moveTo>
                  <a:cubicBezTo>
                    <a:pt x="1313" y="70"/>
                    <a:pt x="1313" y="70"/>
                    <a:pt x="1313" y="70"/>
                  </a:cubicBezTo>
                  <a:cubicBezTo>
                    <a:pt x="1308" y="63"/>
                    <a:pt x="1302" y="60"/>
                    <a:pt x="1295" y="60"/>
                  </a:cubicBezTo>
                  <a:cubicBezTo>
                    <a:pt x="1283" y="60"/>
                    <a:pt x="1275" y="69"/>
                    <a:pt x="1275" y="85"/>
                  </a:cubicBezTo>
                  <a:cubicBezTo>
                    <a:pt x="1275" y="101"/>
                    <a:pt x="1283" y="110"/>
                    <a:pt x="1295" y="110"/>
                  </a:cubicBezTo>
                  <a:cubicBezTo>
                    <a:pt x="1302" y="110"/>
                    <a:pt x="1308" y="107"/>
                    <a:pt x="1313" y="100"/>
                  </a:cubicBezTo>
                  <a:close/>
                  <a:moveTo>
                    <a:pt x="0" y="175"/>
                  </a:moveTo>
                  <a:cubicBezTo>
                    <a:pt x="81" y="175"/>
                    <a:pt x="81" y="175"/>
                    <a:pt x="81" y="175"/>
                  </a:cubicBezTo>
                  <a:cubicBezTo>
                    <a:pt x="81" y="191"/>
                    <a:pt x="81" y="191"/>
                    <a:pt x="81" y="191"/>
                  </a:cubicBezTo>
                  <a:cubicBezTo>
                    <a:pt x="18" y="191"/>
                    <a:pt x="18" y="191"/>
                    <a:pt x="18" y="191"/>
                  </a:cubicBezTo>
                  <a:cubicBezTo>
                    <a:pt x="18" y="231"/>
                    <a:pt x="18" y="231"/>
                    <a:pt x="18" y="231"/>
                  </a:cubicBezTo>
                  <a:cubicBezTo>
                    <a:pt x="75" y="231"/>
                    <a:pt x="75" y="231"/>
                    <a:pt x="75" y="231"/>
                  </a:cubicBezTo>
                  <a:cubicBezTo>
                    <a:pt x="75" y="247"/>
                    <a:pt x="75" y="247"/>
                    <a:pt x="75" y="247"/>
                  </a:cubicBezTo>
                  <a:cubicBezTo>
                    <a:pt x="18" y="247"/>
                    <a:pt x="18" y="247"/>
                    <a:pt x="18" y="247"/>
                  </a:cubicBezTo>
                  <a:cubicBezTo>
                    <a:pt x="18" y="291"/>
                    <a:pt x="18" y="291"/>
                    <a:pt x="18" y="291"/>
                  </a:cubicBezTo>
                  <a:cubicBezTo>
                    <a:pt x="81" y="291"/>
                    <a:pt x="81" y="291"/>
                    <a:pt x="81" y="291"/>
                  </a:cubicBezTo>
                  <a:cubicBezTo>
                    <a:pt x="81" y="307"/>
                    <a:pt x="81" y="307"/>
                    <a:pt x="81" y="307"/>
                  </a:cubicBezTo>
                  <a:cubicBezTo>
                    <a:pt x="0" y="307"/>
                    <a:pt x="0" y="307"/>
                    <a:pt x="0" y="307"/>
                  </a:cubicBezTo>
                  <a:lnTo>
                    <a:pt x="0" y="175"/>
                  </a:lnTo>
                  <a:close/>
                  <a:moveTo>
                    <a:pt x="149" y="212"/>
                  </a:moveTo>
                  <a:cubicBezTo>
                    <a:pt x="169" y="212"/>
                    <a:pt x="181" y="226"/>
                    <a:pt x="181" y="248"/>
                  </a:cubicBezTo>
                  <a:cubicBezTo>
                    <a:pt x="181" y="307"/>
                    <a:pt x="181" y="307"/>
                    <a:pt x="181" y="307"/>
                  </a:cubicBezTo>
                  <a:cubicBezTo>
                    <a:pt x="164" y="307"/>
                    <a:pt x="164" y="307"/>
                    <a:pt x="164" y="307"/>
                  </a:cubicBezTo>
                  <a:cubicBezTo>
                    <a:pt x="164" y="249"/>
                    <a:pt x="164" y="249"/>
                    <a:pt x="164" y="249"/>
                  </a:cubicBezTo>
                  <a:cubicBezTo>
                    <a:pt x="164" y="237"/>
                    <a:pt x="157" y="228"/>
                    <a:pt x="144" y="228"/>
                  </a:cubicBezTo>
                  <a:cubicBezTo>
                    <a:pt x="133" y="228"/>
                    <a:pt x="124" y="235"/>
                    <a:pt x="121" y="245"/>
                  </a:cubicBezTo>
                  <a:cubicBezTo>
                    <a:pt x="121" y="307"/>
                    <a:pt x="121" y="307"/>
                    <a:pt x="121" y="307"/>
                  </a:cubicBezTo>
                  <a:cubicBezTo>
                    <a:pt x="103" y="307"/>
                    <a:pt x="103" y="307"/>
                    <a:pt x="103" y="307"/>
                  </a:cubicBezTo>
                  <a:cubicBezTo>
                    <a:pt x="103" y="214"/>
                    <a:pt x="103" y="214"/>
                    <a:pt x="103" y="214"/>
                  </a:cubicBezTo>
                  <a:cubicBezTo>
                    <a:pt x="121" y="214"/>
                    <a:pt x="121" y="214"/>
                    <a:pt x="121" y="214"/>
                  </a:cubicBezTo>
                  <a:cubicBezTo>
                    <a:pt x="121" y="227"/>
                    <a:pt x="121" y="227"/>
                    <a:pt x="121" y="227"/>
                  </a:cubicBezTo>
                  <a:cubicBezTo>
                    <a:pt x="126" y="219"/>
                    <a:pt x="136" y="212"/>
                    <a:pt x="149" y="212"/>
                  </a:cubicBezTo>
                  <a:close/>
                  <a:moveTo>
                    <a:pt x="228" y="214"/>
                  </a:moveTo>
                  <a:cubicBezTo>
                    <a:pt x="252" y="214"/>
                    <a:pt x="252" y="214"/>
                    <a:pt x="252" y="214"/>
                  </a:cubicBezTo>
                  <a:cubicBezTo>
                    <a:pt x="252" y="229"/>
                    <a:pt x="252" y="229"/>
                    <a:pt x="252" y="229"/>
                  </a:cubicBezTo>
                  <a:cubicBezTo>
                    <a:pt x="228" y="229"/>
                    <a:pt x="228" y="229"/>
                    <a:pt x="228" y="229"/>
                  </a:cubicBezTo>
                  <a:cubicBezTo>
                    <a:pt x="228" y="279"/>
                    <a:pt x="228" y="279"/>
                    <a:pt x="228" y="279"/>
                  </a:cubicBezTo>
                  <a:cubicBezTo>
                    <a:pt x="228" y="289"/>
                    <a:pt x="234" y="293"/>
                    <a:pt x="243" y="293"/>
                  </a:cubicBezTo>
                  <a:cubicBezTo>
                    <a:pt x="246" y="293"/>
                    <a:pt x="249" y="293"/>
                    <a:pt x="251" y="292"/>
                  </a:cubicBezTo>
                  <a:cubicBezTo>
                    <a:pt x="252" y="292"/>
                    <a:pt x="252" y="292"/>
                    <a:pt x="252" y="292"/>
                  </a:cubicBezTo>
                  <a:cubicBezTo>
                    <a:pt x="252" y="307"/>
                    <a:pt x="252" y="307"/>
                    <a:pt x="252" y="307"/>
                  </a:cubicBezTo>
                  <a:cubicBezTo>
                    <a:pt x="249" y="308"/>
                    <a:pt x="246" y="309"/>
                    <a:pt x="241" y="309"/>
                  </a:cubicBezTo>
                  <a:cubicBezTo>
                    <a:pt x="219" y="309"/>
                    <a:pt x="211" y="299"/>
                    <a:pt x="211" y="281"/>
                  </a:cubicBezTo>
                  <a:cubicBezTo>
                    <a:pt x="211" y="229"/>
                    <a:pt x="211" y="229"/>
                    <a:pt x="211" y="229"/>
                  </a:cubicBezTo>
                  <a:cubicBezTo>
                    <a:pt x="195" y="229"/>
                    <a:pt x="195" y="229"/>
                    <a:pt x="195" y="229"/>
                  </a:cubicBezTo>
                  <a:cubicBezTo>
                    <a:pt x="195" y="214"/>
                    <a:pt x="195" y="214"/>
                    <a:pt x="195" y="214"/>
                  </a:cubicBezTo>
                  <a:cubicBezTo>
                    <a:pt x="211" y="214"/>
                    <a:pt x="211" y="214"/>
                    <a:pt x="211" y="214"/>
                  </a:cubicBezTo>
                  <a:cubicBezTo>
                    <a:pt x="211" y="189"/>
                    <a:pt x="211" y="189"/>
                    <a:pt x="211" y="189"/>
                  </a:cubicBezTo>
                  <a:cubicBezTo>
                    <a:pt x="228" y="189"/>
                    <a:pt x="228" y="189"/>
                    <a:pt x="228" y="189"/>
                  </a:cubicBezTo>
                  <a:lnTo>
                    <a:pt x="228" y="214"/>
                  </a:lnTo>
                  <a:close/>
                  <a:moveTo>
                    <a:pt x="309" y="309"/>
                  </a:moveTo>
                  <a:cubicBezTo>
                    <a:pt x="282" y="309"/>
                    <a:pt x="263" y="290"/>
                    <a:pt x="263" y="261"/>
                  </a:cubicBezTo>
                  <a:cubicBezTo>
                    <a:pt x="263" y="232"/>
                    <a:pt x="280" y="212"/>
                    <a:pt x="305" y="212"/>
                  </a:cubicBezTo>
                  <a:cubicBezTo>
                    <a:pt x="331" y="212"/>
                    <a:pt x="344" y="230"/>
                    <a:pt x="344" y="258"/>
                  </a:cubicBezTo>
                  <a:cubicBezTo>
                    <a:pt x="344" y="266"/>
                    <a:pt x="344" y="266"/>
                    <a:pt x="344" y="266"/>
                  </a:cubicBezTo>
                  <a:cubicBezTo>
                    <a:pt x="281" y="266"/>
                    <a:pt x="281" y="266"/>
                    <a:pt x="281" y="266"/>
                  </a:cubicBezTo>
                  <a:cubicBezTo>
                    <a:pt x="282" y="284"/>
                    <a:pt x="295" y="293"/>
                    <a:pt x="311" y="293"/>
                  </a:cubicBezTo>
                  <a:cubicBezTo>
                    <a:pt x="321" y="293"/>
                    <a:pt x="329" y="291"/>
                    <a:pt x="337" y="285"/>
                  </a:cubicBezTo>
                  <a:cubicBezTo>
                    <a:pt x="338" y="285"/>
                    <a:pt x="338" y="285"/>
                    <a:pt x="338" y="285"/>
                  </a:cubicBezTo>
                  <a:cubicBezTo>
                    <a:pt x="338" y="300"/>
                    <a:pt x="338" y="300"/>
                    <a:pt x="338" y="300"/>
                  </a:cubicBezTo>
                  <a:cubicBezTo>
                    <a:pt x="330" y="306"/>
                    <a:pt x="320" y="309"/>
                    <a:pt x="309" y="309"/>
                  </a:cubicBezTo>
                  <a:close/>
                  <a:moveTo>
                    <a:pt x="281" y="251"/>
                  </a:moveTo>
                  <a:cubicBezTo>
                    <a:pt x="327" y="251"/>
                    <a:pt x="327" y="251"/>
                    <a:pt x="327" y="251"/>
                  </a:cubicBezTo>
                  <a:cubicBezTo>
                    <a:pt x="327" y="237"/>
                    <a:pt x="320" y="227"/>
                    <a:pt x="306" y="227"/>
                  </a:cubicBezTo>
                  <a:cubicBezTo>
                    <a:pt x="292" y="227"/>
                    <a:pt x="284" y="237"/>
                    <a:pt x="281" y="251"/>
                  </a:cubicBezTo>
                  <a:close/>
                  <a:moveTo>
                    <a:pt x="382" y="228"/>
                  </a:moveTo>
                  <a:cubicBezTo>
                    <a:pt x="386" y="218"/>
                    <a:pt x="395" y="212"/>
                    <a:pt x="405" y="212"/>
                  </a:cubicBezTo>
                  <a:cubicBezTo>
                    <a:pt x="409" y="212"/>
                    <a:pt x="413" y="213"/>
                    <a:pt x="414" y="214"/>
                  </a:cubicBezTo>
                  <a:cubicBezTo>
                    <a:pt x="414" y="231"/>
                    <a:pt x="414" y="231"/>
                    <a:pt x="414" y="231"/>
                  </a:cubicBezTo>
                  <a:cubicBezTo>
                    <a:pt x="414" y="231"/>
                    <a:pt x="414" y="231"/>
                    <a:pt x="414" y="231"/>
                  </a:cubicBezTo>
                  <a:cubicBezTo>
                    <a:pt x="411" y="230"/>
                    <a:pt x="407" y="229"/>
                    <a:pt x="403" y="229"/>
                  </a:cubicBezTo>
                  <a:cubicBezTo>
                    <a:pt x="393" y="229"/>
                    <a:pt x="385" y="236"/>
                    <a:pt x="382" y="246"/>
                  </a:cubicBezTo>
                  <a:cubicBezTo>
                    <a:pt x="382" y="307"/>
                    <a:pt x="382" y="307"/>
                    <a:pt x="382" y="307"/>
                  </a:cubicBezTo>
                  <a:cubicBezTo>
                    <a:pt x="365" y="307"/>
                    <a:pt x="365" y="307"/>
                    <a:pt x="365" y="307"/>
                  </a:cubicBezTo>
                  <a:cubicBezTo>
                    <a:pt x="365" y="214"/>
                    <a:pt x="365" y="214"/>
                    <a:pt x="365" y="214"/>
                  </a:cubicBezTo>
                  <a:cubicBezTo>
                    <a:pt x="382" y="214"/>
                    <a:pt x="382" y="214"/>
                    <a:pt x="382" y="214"/>
                  </a:cubicBezTo>
                  <a:cubicBezTo>
                    <a:pt x="382" y="228"/>
                    <a:pt x="382" y="228"/>
                    <a:pt x="382" y="228"/>
                  </a:cubicBezTo>
                  <a:close/>
                  <a:moveTo>
                    <a:pt x="474" y="212"/>
                  </a:moveTo>
                  <a:cubicBezTo>
                    <a:pt x="502" y="212"/>
                    <a:pt x="516" y="235"/>
                    <a:pt x="516" y="260"/>
                  </a:cubicBezTo>
                  <a:cubicBezTo>
                    <a:pt x="516" y="286"/>
                    <a:pt x="502" y="309"/>
                    <a:pt x="474" y="309"/>
                  </a:cubicBezTo>
                  <a:cubicBezTo>
                    <a:pt x="463" y="309"/>
                    <a:pt x="453" y="303"/>
                    <a:pt x="448" y="296"/>
                  </a:cubicBezTo>
                  <a:cubicBezTo>
                    <a:pt x="448" y="342"/>
                    <a:pt x="448" y="342"/>
                    <a:pt x="448" y="342"/>
                  </a:cubicBezTo>
                  <a:cubicBezTo>
                    <a:pt x="430" y="342"/>
                    <a:pt x="430" y="342"/>
                    <a:pt x="430" y="342"/>
                  </a:cubicBezTo>
                  <a:cubicBezTo>
                    <a:pt x="430" y="214"/>
                    <a:pt x="430" y="214"/>
                    <a:pt x="430" y="214"/>
                  </a:cubicBezTo>
                  <a:cubicBezTo>
                    <a:pt x="448" y="214"/>
                    <a:pt x="448" y="214"/>
                    <a:pt x="448" y="214"/>
                  </a:cubicBezTo>
                  <a:cubicBezTo>
                    <a:pt x="448" y="224"/>
                    <a:pt x="448" y="224"/>
                    <a:pt x="448" y="224"/>
                  </a:cubicBezTo>
                  <a:cubicBezTo>
                    <a:pt x="453" y="218"/>
                    <a:pt x="463" y="212"/>
                    <a:pt x="474" y="212"/>
                  </a:cubicBezTo>
                  <a:close/>
                  <a:moveTo>
                    <a:pt x="471" y="293"/>
                  </a:moveTo>
                  <a:cubicBezTo>
                    <a:pt x="488" y="293"/>
                    <a:pt x="498" y="279"/>
                    <a:pt x="498" y="260"/>
                  </a:cubicBezTo>
                  <a:cubicBezTo>
                    <a:pt x="498" y="242"/>
                    <a:pt x="488" y="228"/>
                    <a:pt x="471" y="228"/>
                  </a:cubicBezTo>
                  <a:cubicBezTo>
                    <a:pt x="461" y="228"/>
                    <a:pt x="453" y="233"/>
                    <a:pt x="448" y="243"/>
                  </a:cubicBezTo>
                  <a:cubicBezTo>
                    <a:pt x="448" y="278"/>
                    <a:pt x="448" y="278"/>
                    <a:pt x="448" y="278"/>
                  </a:cubicBezTo>
                  <a:cubicBezTo>
                    <a:pt x="453" y="287"/>
                    <a:pt x="461" y="293"/>
                    <a:pt x="471" y="293"/>
                  </a:cubicBezTo>
                  <a:close/>
                  <a:moveTo>
                    <a:pt x="554" y="228"/>
                  </a:moveTo>
                  <a:cubicBezTo>
                    <a:pt x="558" y="218"/>
                    <a:pt x="567" y="212"/>
                    <a:pt x="577" y="212"/>
                  </a:cubicBezTo>
                  <a:cubicBezTo>
                    <a:pt x="581" y="212"/>
                    <a:pt x="585" y="213"/>
                    <a:pt x="587" y="214"/>
                  </a:cubicBezTo>
                  <a:cubicBezTo>
                    <a:pt x="587" y="231"/>
                    <a:pt x="587" y="231"/>
                    <a:pt x="587" y="231"/>
                  </a:cubicBezTo>
                  <a:cubicBezTo>
                    <a:pt x="586" y="231"/>
                    <a:pt x="586" y="231"/>
                    <a:pt x="586" y="231"/>
                  </a:cubicBezTo>
                  <a:cubicBezTo>
                    <a:pt x="583" y="230"/>
                    <a:pt x="579" y="229"/>
                    <a:pt x="575" y="229"/>
                  </a:cubicBezTo>
                  <a:cubicBezTo>
                    <a:pt x="565" y="229"/>
                    <a:pt x="557" y="236"/>
                    <a:pt x="554" y="246"/>
                  </a:cubicBezTo>
                  <a:cubicBezTo>
                    <a:pt x="554" y="307"/>
                    <a:pt x="554" y="307"/>
                    <a:pt x="554" y="307"/>
                  </a:cubicBezTo>
                  <a:cubicBezTo>
                    <a:pt x="537" y="307"/>
                    <a:pt x="537" y="307"/>
                    <a:pt x="537" y="307"/>
                  </a:cubicBezTo>
                  <a:cubicBezTo>
                    <a:pt x="537" y="214"/>
                    <a:pt x="537" y="214"/>
                    <a:pt x="537" y="214"/>
                  </a:cubicBezTo>
                  <a:cubicBezTo>
                    <a:pt x="554" y="214"/>
                    <a:pt x="554" y="214"/>
                    <a:pt x="554" y="214"/>
                  </a:cubicBezTo>
                  <a:cubicBezTo>
                    <a:pt x="554" y="228"/>
                    <a:pt x="554" y="228"/>
                    <a:pt x="554" y="228"/>
                  </a:cubicBezTo>
                  <a:close/>
                  <a:moveTo>
                    <a:pt x="612" y="176"/>
                  </a:moveTo>
                  <a:cubicBezTo>
                    <a:pt x="618" y="176"/>
                    <a:pt x="623" y="181"/>
                    <a:pt x="623" y="187"/>
                  </a:cubicBezTo>
                  <a:cubicBezTo>
                    <a:pt x="623" y="193"/>
                    <a:pt x="618" y="198"/>
                    <a:pt x="612" y="198"/>
                  </a:cubicBezTo>
                  <a:cubicBezTo>
                    <a:pt x="606" y="198"/>
                    <a:pt x="601" y="193"/>
                    <a:pt x="601" y="187"/>
                  </a:cubicBezTo>
                  <a:cubicBezTo>
                    <a:pt x="601" y="181"/>
                    <a:pt x="606" y="176"/>
                    <a:pt x="612" y="176"/>
                  </a:cubicBezTo>
                  <a:close/>
                  <a:moveTo>
                    <a:pt x="603" y="214"/>
                  </a:moveTo>
                  <a:cubicBezTo>
                    <a:pt x="621" y="214"/>
                    <a:pt x="621" y="214"/>
                    <a:pt x="621" y="214"/>
                  </a:cubicBezTo>
                  <a:cubicBezTo>
                    <a:pt x="621" y="307"/>
                    <a:pt x="621" y="307"/>
                    <a:pt x="621" y="307"/>
                  </a:cubicBezTo>
                  <a:cubicBezTo>
                    <a:pt x="603" y="307"/>
                    <a:pt x="603" y="307"/>
                    <a:pt x="603" y="307"/>
                  </a:cubicBezTo>
                  <a:lnTo>
                    <a:pt x="603" y="214"/>
                  </a:lnTo>
                  <a:close/>
                  <a:moveTo>
                    <a:pt x="683" y="252"/>
                  </a:moveTo>
                  <a:cubicBezTo>
                    <a:pt x="696" y="257"/>
                    <a:pt x="711" y="262"/>
                    <a:pt x="711" y="280"/>
                  </a:cubicBezTo>
                  <a:cubicBezTo>
                    <a:pt x="711" y="299"/>
                    <a:pt x="696" y="309"/>
                    <a:pt x="675" y="309"/>
                  </a:cubicBezTo>
                  <a:cubicBezTo>
                    <a:pt x="663" y="309"/>
                    <a:pt x="651" y="306"/>
                    <a:pt x="644" y="300"/>
                  </a:cubicBezTo>
                  <a:cubicBezTo>
                    <a:pt x="644" y="283"/>
                    <a:pt x="644" y="283"/>
                    <a:pt x="644" y="283"/>
                  </a:cubicBezTo>
                  <a:cubicBezTo>
                    <a:pt x="645" y="283"/>
                    <a:pt x="645" y="283"/>
                    <a:pt x="645" y="283"/>
                  </a:cubicBezTo>
                  <a:cubicBezTo>
                    <a:pt x="653" y="291"/>
                    <a:pt x="664" y="294"/>
                    <a:pt x="675" y="294"/>
                  </a:cubicBezTo>
                  <a:cubicBezTo>
                    <a:pt x="685" y="294"/>
                    <a:pt x="694" y="290"/>
                    <a:pt x="694" y="282"/>
                  </a:cubicBezTo>
                  <a:cubicBezTo>
                    <a:pt x="694" y="274"/>
                    <a:pt x="687" y="272"/>
                    <a:pt x="672" y="267"/>
                  </a:cubicBezTo>
                  <a:cubicBezTo>
                    <a:pt x="659" y="263"/>
                    <a:pt x="644" y="258"/>
                    <a:pt x="644" y="240"/>
                  </a:cubicBezTo>
                  <a:cubicBezTo>
                    <a:pt x="644" y="223"/>
                    <a:pt x="659" y="212"/>
                    <a:pt x="678" y="212"/>
                  </a:cubicBezTo>
                  <a:cubicBezTo>
                    <a:pt x="689" y="212"/>
                    <a:pt x="699" y="214"/>
                    <a:pt x="706" y="220"/>
                  </a:cubicBezTo>
                  <a:cubicBezTo>
                    <a:pt x="706" y="236"/>
                    <a:pt x="706" y="236"/>
                    <a:pt x="706" y="236"/>
                  </a:cubicBezTo>
                  <a:cubicBezTo>
                    <a:pt x="706" y="236"/>
                    <a:pt x="706" y="236"/>
                    <a:pt x="706" y="236"/>
                  </a:cubicBezTo>
                  <a:cubicBezTo>
                    <a:pt x="698" y="230"/>
                    <a:pt x="689" y="227"/>
                    <a:pt x="678" y="227"/>
                  </a:cubicBezTo>
                  <a:cubicBezTo>
                    <a:pt x="667" y="227"/>
                    <a:pt x="661" y="232"/>
                    <a:pt x="661" y="238"/>
                  </a:cubicBezTo>
                  <a:cubicBezTo>
                    <a:pt x="661" y="246"/>
                    <a:pt x="668" y="248"/>
                    <a:pt x="683" y="252"/>
                  </a:cubicBezTo>
                  <a:close/>
                  <a:moveTo>
                    <a:pt x="772" y="309"/>
                  </a:moveTo>
                  <a:cubicBezTo>
                    <a:pt x="745" y="309"/>
                    <a:pt x="726" y="290"/>
                    <a:pt x="726" y="261"/>
                  </a:cubicBezTo>
                  <a:cubicBezTo>
                    <a:pt x="726" y="232"/>
                    <a:pt x="744" y="212"/>
                    <a:pt x="769" y="212"/>
                  </a:cubicBezTo>
                  <a:cubicBezTo>
                    <a:pt x="794" y="212"/>
                    <a:pt x="807" y="230"/>
                    <a:pt x="807" y="258"/>
                  </a:cubicBezTo>
                  <a:cubicBezTo>
                    <a:pt x="807" y="266"/>
                    <a:pt x="807" y="266"/>
                    <a:pt x="807" y="266"/>
                  </a:cubicBezTo>
                  <a:cubicBezTo>
                    <a:pt x="744" y="266"/>
                    <a:pt x="744" y="266"/>
                    <a:pt x="744" y="266"/>
                  </a:cubicBezTo>
                  <a:cubicBezTo>
                    <a:pt x="746" y="284"/>
                    <a:pt x="758" y="293"/>
                    <a:pt x="774" y="293"/>
                  </a:cubicBezTo>
                  <a:cubicBezTo>
                    <a:pt x="785" y="293"/>
                    <a:pt x="792" y="291"/>
                    <a:pt x="800" y="285"/>
                  </a:cubicBezTo>
                  <a:cubicBezTo>
                    <a:pt x="801" y="285"/>
                    <a:pt x="801" y="285"/>
                    <a:pt x="801" y="285"/>
                  </a:cubicBezTo>
                  <a:cubicBezTo>
                    <a:pt x="801" y="300"/>
                    <a:pt x="801" y="300"/>
                    <a:pt x="801" y="300"/>
                  </a:cubicBezTo>
                  <a:cubicBezTo>
                    <a:pt x="793" y="306"/>
                    <a:pt x="783" y="309"/>
                    <a:pt x="772" y="309"/>
                  </a:cubicBezTo>
                  <a:close/>
                  <a:moveTo>
                    <a:pt x="744" y="251"/>
                  </a:moveTo>
                  <a:cubicBezTo>
                    <a:pt x="791" y="251"/>
                    <a:pt x="791" y="251"/>
                    <a:pt x="791" y="251"/>
                  </a:cubicBezTo>
                  <a:cubicBezTo>
                    <a:pt x="790" y="237"/>
                    <a:pt x="783" y="227"/>
                    <a:pt x="769" y="227"/>
                  </a:cubicBezTo>
                  <a:cubicBezTo>
                    <a:pt x="756" y="227"/>
                    <a:pt x="747" y="237"/>
                    <a:pt x="744" y="251"/>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Pictures with Text">
  <p:cSld name="Three Pictures with Text">
    <p:spTree>
      <p:nvGrpSpPr>
        <p:cNvPr id="298" name="Shape 298"/>
        <p:cNvGrpSpPr/>
        <p:nvPr/>
      </p:nvGrpSpPr>
      <p:grpSpPr>
        <a:xfrm>
          <a:off x="0" y="0"/>
          <a:ext cx="0" cy="0"/>
          <a:chOff x="0" y="0"/>
          <a:chExt cx="0" cy="0"/>
        </a:xfrm>
      </p:grpSpPr>
      <p:sp>
        <p:nvSpPr>
          <p:cNvPr id="299" name="Google Shape;299;p46"/>
          <p:cNvSpPr txBox="1"/>
          <p:nvPr>
            <p:ph idx="1" type="body"/>
          </p:nvPr>
        </p:nvSpPr>
        <p:spPr>
          <a:xfrm>
            <a:off x="7994740" y="4310712"/>
            <a:ext cx="3780577" cy="1855138"/>
          </a:xfrm>
          <a:prstGeom prst="rect">
            <a:avLst/>
          </a:prstGeom>
          <a:noFill/>
          <a:ln>
            <a:noFill/>
          </a:ln>
        </p:spPr>
        <p:txBody>
          <a:bodyPr anchorCtr="0" anchor="t" bIns="91425" lIns="91425" spcFirstLastPara="1" rIns="91425" wrap="square" tIns="91425">
            <a:normAutofit/>
          </a:bodyPr>
          <a:lstStyle>
            <a:lvl1pPr indent="-228600" lvl="0" marL="457200" algn="l">
              <a:lnSpc>
                <a:spcPct val="90000"/>
              </a:lnSpc>
              <a:spcBef>
                <a:spcPts val="400"/>
              </a:spcBef>
              <a:spcAft>
                <a:spcPts val="0"/>
              </a:spcAft>
              <a:buClr>
                <a:schemeClr val="dk1"/>
              </a:buClr>
              <a:buSzPts val="2200"/>
              <a:buNone/>
              <a:defRPr>
                <a:latin typeface="Arial"/>
                <a:ea typeface="Arial"/>
                <a:cs typeface="Arial"/>
                <a:sym typeface="Arial"/>
              </a:defRPr>
            </a:lvl1pPr>
            <a:lvl2pPr indent="-342900" lvl="1" marL="914400" algn="l">
              <a:lnSpc>
                <a:spcPct val="90000"/>
              </a:lnSpc>
              <a:spcBef>
                <a:spcPts val="400"/>
              </a:spcBef>
              <a:spcAft>
                <a:spcPts val="0"/>
              </a:spcAft>
              <a:buClr>
                <a:schemeClr val="dk1"/>
              </a:buClr>
              <a:buSzPts val="1800"/>
              <a:buChar char="•"/>
              <a:defRPr>
                <a:latin typeface="Arial"/>
                <a:ea typeface="Arial"/>
                <a:cs typeface="Arial"/>
                <a:sym typeface="Arial"/>
              </a:defRPr>
            </a:lvl2pPr>
            <a:lvl3pPr indent="-342900" lvl="2" marL="1371600" algn="l">
              <a:lnSpc>
                <a:spcPct val="90000"/>
              </a:lnSpc>
              <a:spcBef>
                <a:spcPts val="400"/>
              </a:spcBef>
              <a:spcAft>
                <a:spcPts val="0"/>
              </a:spcAft>
              <a:buClr>
                <a:schemeClr val="dk1"/>
              </a:buClr>
              <a:buSzPts val="1800"/>
              <a:buChar char="–"/>
              <a:defRPr>
                <a:latin typeface="Arial"/>
                <a:ea typeface="Arial"/>
                <a:cs typeface="Arial"/>
                <a:sym typeface="Arial"/>
              </a:defRPr>
            </a:lvl3pPr>
            <a:lvl4pPr indent="-330200" lvl="3" marL="1828800" algn="l">
              <a:lnSpc>
                <a:spcPct val="90000"/>
              </a:lnSpc>
              <a:spcBef>
                <a:spcPts val="400"/>
              </a:spcBef>
              <a:spcAft>
                <a:spcPts val="0"/>
              </a:spcAft>
              <a:buClr>
                <a:schemeClr val="dk1"/>
              </a:buClr>
              <a:buSzPts val="1600"/>
              <a:buChar char="–"/>
              <a:defRPr>
                <a:latin typeface="Arial"/>
                <a:ea typeface="Arial"/>
                <a:cs typeface="Arial"/>
                <a:sym typeface="Arial"/>
              </a:defRPr>
            </a:lvl4pPr>
            <a:lvl5pPr indent="-330200" lvl="4" marL="2286000" algn="l">
              <a:lnSpc>
                <a:spcPct val="90000"/>
              </a:lnSpc>
              <a:spcBef>
                <a:spcPts val="400"/>
              </a:spcBef>
              <a:spcAft>
                <a:spcPts val="0"/>
              </a:spcAft>
              <a:buClr>
                <a:schemeClr val="dk1"/>
              </a:buClr>
              <a:buSzPts val="1600"/>
              <a:buChar char="–"/>
              <a:defRPr>
                <a:latin typeface="Arial"/>
                <a:ea typeface="Arial"/>
                <a:cs typeface="Arial"/>
                <a:sym typeface="Aria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600"/>
              </a:spcBef>
              <a:spcAft>
                <a:spcPts val="0"/>
              </a:spcAft>
              <a:buClr>
                <a:schemeClr val="dk1"/>
              </a:buClr>
              <a:buSzPts val="1800"/>
              <a:buChar char="–"/>
              <a:defRPr/>
            </a:lvl7pPr>
            <a:lvl8pPr indent="-342900" lvl="7" marL="3657600" algn="l">
              <a:lnSpc>
                <a:spcPct val="90000"/>
              </a:lnSpc>
              <a:spcBef>
                <a:spcPts val="600"/>
              </a:spcBef>
              <a:spcAft>
                <a:spcPts val="0"/>
              </a:spcAft>
              <a:buClr>
                <a:schemeClr val="dk1"/>
              </a:buClr>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300" name="Google Shape;300;p46"/>
          <p:cNvSpPr/>
          <p:nvPr/>
        </p:nvSpPr>
        <p:spPr>
          <a:xfrm>
            <a:off x="8097009" y="4258726"/>
            <a:ext cx="3679200" cy="54864"/>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150">
              <a:solidFill>
                <a:srgbClr val="FFFFFF"/>
              </a:solidFill>
              <a:latin typeface="Arial"/>
              <a:ea typeface="Arial"/>
              <a:cs typeface="Arial"/>
              <a:sym typeface="Arial"/>
            </a:endParaRPr>
          </a:p>
        </p:txBody>
      </p:sp>
      <p:sp>
        <p:nvSpPr>
          <p:cNvPr id="301" name="Google Shape;301;p46"/>
          <p:cNvSpPr/>
          <p:nvPr>
            <p:ph idx="2" type="pic"/>
          </p:nvPr>
        </p:nvSpPr>
        <p:spPr>
          <a:xfrm>
            <a:off x="8097009" y="999540"/>
            <a:ext cx="3678308" cy="3132000"/>
          </a:xfrm>
          <a:prstGeom prst="rect">
            <a:avLst/>
          </a:prstGeom>
          <a:noFill/>
          <a:ln>
            <a:noFill/>
          </a:ln>
        </p:spPr>
      </p:sp>
      <p:sp>
        <p:nvSpPr>
          <p:cNvPr id="302" name="Google Shape;302;p46"/>
          <p:cNvSpPr/>
          <p:nvPr/>
        </p:nvSpPr>
        <p:spPr>
          <a:xfrm>
            <a:off x="4239004" y="4258726"/>
            <a:ext cx="3679200" cy="54864"/>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150">
              <a:solidFill>
                <a:srgbClr val="FFFFFF"/>
              </a:solidFill>
              <a:latin typeface="Arial"/>
              <a:ea typeface="Arial"/>
              <a:cs typeface="Arial"/>
              <a:sym typeface="Arial"/>
            </a:endParaRPr>
          </a:p>
        </p:txBody>
      </p:sp>
      <p:sp>
        <p:nvSpPr>
          <p:cNvPr id="303" name="Google Shape;303;p46"/>
          <p:cNvSpPr txBox="1"/>
          <p:nvPr>
            <p:ph idx="3" type="body"/>
          </p:nvPr>
        </p:nvSpPr>
        <p:spPr>
          <a:xfrm>
            <a:off x="4136735" y="4310712"/>
            <a:ext cx="3780577" cy="1855138"/>
          </a:xfrm>
          <a:prstGeom prst="rect">
            <a:avLst/>
          </a:prstGeom>
          <a:noFill/>
          <a:ln>
            <a:noFill/>
          </a:ln>
        </p:spPr>
        <p:txBody>
          <a:bodyPr anchorCtr="0" anchor="t" bIns="91425" lIns="91425" spcFirstLastPara="1" rIns="91425" wrap="square" tIns="91425">
            <a:normAutofit/>
          </a:bodyPr>
          <a:lstStyle>
            <a:lvl1pPr indent="-228600" lvl="0" marL="457200" algn="l">
              <a:lnSpc>
                <a:spcPct val="90000"/>
              </a:lnSpc>
              <a:spcBef>
                <a:spcPts val="400"/>
              </a:spcBef>
              <a:spcAft>
                <a:spcPts val="0"/>
              </a:spcAft>
              <a:buClr>
                <a:schemeClr val="dk1"/>
              </a:buClr>
              <a:buSzPts val="2200"/>
              <a:buNone/>
              <a:defRPr>
                <a:latin typeface="Arial"/>
                <a:ea typeface="Arial"/>
                <a:cs typeface="Arial"/>
                <a:sym typeface="Arial"/>
              </a:defRPr>
            </a:lvl1pPr>
            <a:lvl2pPr indent="-342900" lvl="1" marL="914400" algn="l">
              <a:lnSpc>
                <a:spcPct val="90000"/>
              </a:lnSpc>
              <a:spcBef>
                <a:spcPts val="400"/>
              </a:spcBef>
              <a:spcAft>
                <a:spcPts val="0"/>
              </a:spcAft>
              <a:buClr>
                <a:schemeClr val="dk1"/>
              </a:buClr>
              <a:buSzPts val="1800"/>
              <a:buChar char="•"/>
              <a:defRPr>
                <a:latin typeface="Arial"/>
                <a:ea typeface="Arial"/>
                <a:cs typeface="Arial"/>
                <a:sym typeface="Arial"/>
              </a:defRPr>
            </a:lvl2pPr>
            <a:lvl3pPr indent="-342900" lvl="2" marL="1371600" algn="l">
              <a:lnSpc>
                <a:spcPct val="90000"/>
              </a:lnSpc>
              <a:spcBef>
                <a:spcPts val="400"/>
              </a:spcBef>
              <a:spcAft>
                <a:spcPts val="0"/>
              </a:spcAft>
              <a:buClr>
                <a:schemeClr val="dk1"/>
              </a:buClr>
              <a:buSzPts val="1800"/>
              <a:buChar char="–"/>
              <a:defRPr>
                <a:latin typeface="Arial"/>
                <a:ea typeface="Arial"/>
                <a:cs typeface="Arial"/>
                <a:sym typeface="Arial"/>
              </a:defRPr>
            </a:lvl3pPr>
            <a:lvl4pPr indent="-330200" lvl="3" marL="1828800" algn="l">
              <a:lnSpc>
                <a:spcPct val="90000"/>
              </a:lnSpc>
              <a:spcBef>
                <a:spcPts val="400"/>
              </a:spcBef>
              <a:spcAft>
                <a:spcPts val="0"/>
              </a:spcAft>
              <a:buClr>
                <a:schemeClr val="dk1"/>
              </a:buClr>
              <a:buSzPts val="1600"/>
              <a:buChar char="–"/>
              <a:defRPr>
                <a:latin typeface="Arial"/>
                <a:ea typeface="Arial"/>
                <a:cs typeface="Arial"/>
                <a:sym typeface="Arial"/>
              </a:defRPr>
            </a:lvl4pPr>
            <a:lvl5pPr indent="-330200" lvl="4" marL="2286000" algn="l">
              <a:lnSpc>
                <a:spcPct val="90000"/>
              </a:lnSpc>
              <a:spcBef>
                <a:spcPts val="400"/>
              </a:spcBef>
              <a:spcAft>
                <a:spcPts val="0"/>
              </a:spcAft>
              <a:buClr>
                <a:schemeClr val="dk1"/>
              </a:buClr>
              <a:buSzPts val="1600"/>
              <a:buChar char="–"/>
              <a:defRPr>
                <a:latin typeface="Arial"/>
                <a:ea typeface="Arial"/>
                <a:cs typeface="Arial"/>
                <a:sym typeface="Aria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600"/>
              </a:spcBef>
              <a:spcAft>
                <a:spcPts val="0"/>
              </a:spcAft>
              <a:buClr>
                <a:schemeClr val="dk1"/>
              </a:buClr>
              <a:buSzPts val="1800"/>
              <a:buChar char="–"/>
              <a:defRPr/>
            </a:lvl7pPr>
            <a:lvl8pPr indent="-342900" lvl="7" marL="3657600" algn="l">
              <a:lnSpc>
                <a:spcPct val="90000"/>
              </a:lnSpc>
              <a:spcBef>
                <a:spcPts val="600"/>
              </a:spcBef>
              <a:spcAft>
                <a:spcPts val="0"/>
              </a:spcAft>
              <a:buClr>
                <a:schemeClr val="dk1"/>
              </a:buClr>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304" name="Google Shape;304;p46"/>
          <p:cNvSpPr/>
          <p:nvPr>
            <p:ph idx="4" type="pic"/>
          </p:nvPr>
        </p:nvSpPr>
        <p:spPr>
          <a:xfrm>
            <a:off x="4239004" y="999540"/>
            <a:ext cx="3678308" cy="3132000"/>
          </a:xfrm>
          <a:prstGeom prst="rect">
            <a:avLst/>
          </a:prstGeom>
          <a:noFill/>
          <a:ln>
            <a:noFill/>
          </a:ln>
        </p:spPr>
      </p:sp>
      <p:sp>
        <p:nvSpPr>
          <p:cNvPr id="305" name="Google Shape;305;p46"/>
          <p:cNvSpPr txBox="1"/>
          <p:nvPr>
            <p:ph idx="5" type="body"/>
          </p:nvPr>
        </p:nvSpPr>
        <p:spPr>
          <a:xfrm>
            <a:off x="278731" y="4310712"/>
            <a:ext cx="3780577" cy="1855138"/>
          </a:xfrm>
          <a:prstGeom prst="rect">
            <a:avLst/>
          </a:prstGeom>
          <a:noFill/>
          <a:ln>
            <a:noFill/>
          </a:ln>
        </p:spPr>
        <p:txBody>
          <a:bodyPr anchorCtr="0" anchor="t" bIns="91425" lIns="91425" spcFirstLastPara="1" rIns="91425" wrap="square" tIns="91425">
            <a:normAutofit/>
          </a:bodyPr>
          <a:lstStyle>
            <a:lvl1pPr indent="-228600" lvl="0" marL="457200" algn="l">
              <a:lnSpc>
                <a:spcPct val="90000"/>
              </a:lnSpc>
              <a:spcBef>
                <a:spcPts val="400"/>
              </a:spcBef>
              <a:spcAft>
                <a:spcPts val="0"/>
              </a:spcAft>
              <a:buClr>
                <a:schemeClr val="dk1"/>
              </a:buClr>
              <a:buSzPts val="2200"/>
              <a:buNone/>
              <a:defRPr>
                <a:latin typeface="Arial"/>
                <a:ea typeface="Arial"/>
                <a:cs typeface="Arial"/>
                <a:sym typeface="Arial"/>
              </a:defRPr>
            </a:lvl1pPr>
            <a:lvl2pPr indent="-342900" lvl="1" marL="914400" algn="l">
              <a:lnSpc>
                <a:spcPct val="90000"/>
              </a:lnSpc>
              <a:spcBef>
                <a:spcPts val="400"/>
              </a:spcBef>
              <a:spcAft>
                <a:spcPts val="0"/>
              </a:spcAft>
              <a:buClr>
                <a:schemeClr val="dk1"/>
              </a:buClr>
              <a:buSzPts val="1800"/>
              <a:buChar char="•"/>
              <a:defRPr>
                <a:latin typeface="Arial"/>
                <a:ea typeface="Arial"/>
                <a:cs typeface="Arial"/>
                <a:sym typeface="Arial"/>
              </a:defRPr>
            </a:lvl2pPr>
            <a:lvl3pPr indent="-342900" lvl="2" marL="1371600" algn="l">
              <a:lnSpc>
                <a:spcPct val="90000"/>
              </a:lnSpc>
              <a:spcBef>
                <a:spcPts val="400"/>
              </a:spcBef>
              <a:spcAft>
                <a:spcPts val="0"/>
              </a:spcAft>
              <a:buClr>
                <a:schemeClr val="dk1"/>
              </a:buClr>
              <a:buSzPts val="1800"/>
              <a:buChar char="–"/>
              <a:defRPr>
                <a:latin typeface="Arial"/>
                <a:ea typeface="Arial"/>
                <a:cs typeface="Arial"/>
                <a:sym typeface="Arial"/>
              </a:defRPr>
            </a:lvl3pPr>
            <a:lvl4pPr indent="-330200" lvl="3" marL="1828800" algn="l">
              <a:lnSpc>
                <a:spcPct val="90000"/>
              </a:lnSpc>
              <a:spcBef>
                <a:spcPts val="400"/>
              </a:spcBef>
              <a:spcAft>
                <a:spcPts val="0"/>
              </a:spcAft>
              <a:buClr>
                <a:schemeClr val="dk1"/>
              </a:buClr>
              <a:buSzPts val="1600"/>
              <a:buChar char="–"/>
              <a:defRPr>
                <a:latin typeface="Arial"/>
                <a:ea typeface="Arial"/>
                <a:cs typeface="Arial"/>
                <a:sym typeface="Arial"/>
              </a:defRPr>
            </a:lvl4pPr>
            <a:lvl5pPr indent="-330200" lvl="4" marL="2286000" algn="l">
              <a:lnSpc>
                <a:spcPct val="90000"/>
              </a:lnSpc>
              <a:spcBef>
                <a:spcPts val="400"/>
              </a:spcBef>
              <a:spcAft>
                <a:spcPts val="0"/>
              </a:spcAft>
              <a:buClr>
                <a:schemeClr val="dk1"/>
              </a:buClr>
              <a:buSzPts val="1600"/>
              <a:buChar char="–"/>
              <a:defRPr>
                <a:latin typeface="Arial"/>
                <a:ea typeface="Arial"/>
                <a:cs typeface="Arial"/>
                <a:sym typeface="Aria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600"/>
              </a:spcBef>
              <a:spcAft>
                <a:spcPts val="0"/>
              </a:spcAft>
              <a:buClr>
                <a:schemeClr val="dk1"/>
              </a:buClr>
              <a:buSzPts val="1800"/>
              <a:buChar char="–"/>
              <a:defRPr/>
            </a:lvl7pPr>
            <a:lvl8pPr indent="-342900" lvl="7" marL="3657600" algn="l">
              <a:lnSpc>
                <a:spcPct val="90000"/>
              </a:lnSpc>
              <a:spcBef>
                <a:spcPts val="600"/>
              </a:spcBef>
              <a:spcAft>
                <a:spcPts val="0"/>
              </a:spcAft>
              <a:buClr>
                <a:schemeClr val="dk1"/>
              </a:buClr>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306" name="Google Shape;306;p46"/>
          <p:cNvSpPr/>
          <p:nvPr/>
        </p:nvSpPr>
        <p:spPr>
          <a:xfrm>
            <a:off x="377894" y="4258726"/>
            <a:ext cx="3679200" cy="54864"/>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150">
              <a:solidFill>
                <a:srgbClr val="FFFFFF"/>
              </a:solidFill>
              <a:latin typeface="Arial"/>
              <a:ea typeface="Arial"/>
              <a:cs typeface="Arial"/>
              <a:sym typeface="Arial"/>
            </a:endParaRPr>
          </a:p>
        </p:txBody>
      </p:sp>
      <p:sp>
        <p:nvSpPr>
          <p:cNvPr id="307" name="Google Shape;307;p46"/>
          <p:cNvSpPr/>
          <p:nvPr>
            <p:ph idx="6" type="pic"/>
          </p:nvPr>
        </p:nvSpPr>
        <p:spPr>
          <a:xfrm>
            <a:off x="379447" y="999540"/>
            <a:ext cx="3678308" cy="3132000"/>
          </a:xfrm>
          <a:prstGeom prst="rect">
            <a:avLst/>
          </a:prstGeom>
          <a:noFill/>
          <a:ln>
            <a:noFill/>
          </a:ln>
        </p:spPr>
      </p:sp>
      <p:sp>
        <p:nvSpPr>
          <p:cNvPr id="308" name="Google Shape;308;p46"/>
          <p:cNvSpPr/>
          <p:nvPr/>
        </p:nvSpPr>
        <p:spPr>
          <a:xfrm>
            <a:off x="385100" y="843885"/>
            <a:ext cx="685711" cy="54864"/>
          </a:xfrm>
          <a:prstGeom prst="rect">
            <a:avLst/>
          </a:prstGeom>
          <a:solidFill>
            <a:srgbClr val="01A98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150">
              <a:solidFill>
                <a:srgbClr val="FFFFFF"/>
              </a:solidFill>
              <a:latin typeface="Arial"/>
              <a:ea typeface="Arial"/>
              <a:cs typeface="Arial"/>
              <a:sym typeface="Arial"/>
            </a:endParaRPr>
          </a:p>
        </p:txBody>
      </p:sp>
      <p:sp>
        <p:nvSpPr>
          <p:cNvPr id="309" name="Google Shape;309;p46"/>
          <p:cNvSpPr txBox="1"/>
          <p:nvPr>
            <p:ph type="title"/>
          </p:nvPr>
        </p:nvSpPr>
        <p:spPr>
          <a:xfrm>
            <a:off x="285743" y="391852"/>
            <a:ext cx="11498270" cy="401362"/>
          </a:xfrm>
          <a:prstGeom prst="rect">
            <a:avLst/>
          </a:prstGeom>
          <a:noFill/>
          <a:ln>
            <a:noFill/>
          </a:ln>
        </p:spPr>
        <p:txBody>
          <a:bodyPr anchorCtr="0" anchor="ctr" bIns="91425" lIns="91425" spcFirstLastPara="1" rIns="91425" wrap="square" tIns="91425">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10" name="Google Shape;310;p46"/>
          <p:cNvSpPr txBox="1"/>
          <p:nvPr>
            <p:ph idx="12" type="sldNum"/>
          </p:nvPr>
        </p:nvSpPr>
        <p:spPr>
          <a:xfrm>
            <a:off x="11202856" y="6301811"/>
            <a:ext cx="684344" cy="365125"/>
          </a:xfrm>
          <a:prstGeom prst="rect">
            <a:avLst/>
          </a:prstGeom>
          <a:noFill/>
          <a:ln>
            <a:noFill/>
          </a:ln>
        </p:spPr>
        <p:txBody>
          <a:bodyPr anchorCtr="0" anchor="ctr" bIns="45700" lIns="91425" spcFirstLastPara="1" rIns="91425" wrap="square" tIns="45700">
            <a:noAutofit/>
          </a:bodyPr>
          <a:lstStyle>
            <a:lvl1pPr indent="-53299" lvl="0" marL="205699" algn="l">
              <a:lnSpc>
                <a:spcPct val="90000"/>
              </a:lnSpc>
              <a:spcBef>
                <a:spcPts val="0"/>
              </a:spcBef>
              <a:buClr>
                <a:schemeClr val="lt2"/>
              </a:buClr>
              <a:buSzPts val="2400"/>
              <a:buFont typeface="Arial"/>
              <a:buNone/>
              <a:defRPr/>
            </a:lvl1pPr>
            <a:lvl2pPr indent="-53299" lvl="1" marL="205699" algn="l">
              <a:lnSpc>
                <a:spcPct val="90000"/>
              </a:lnSpc>
              <a:spcBef>
                <a:spcPts val="0"/>
              </a:spcBef>
              <a:buClr>
                <a:schemeClr val="lt2"/>
              </a:buClr>
              <a:buSzPts val="2400"/>
              <a:buFont typeface="Arial"/>
              <a:buNone/>
              <a:defRPr/>
            </a:lvl2pPr>
            <a:lvl3pPr indent="-53299" lvl="2" marL="205699" algn="l">
              <a:lnSpc>
                <a:spcPct val="90000"/>
              </a:lnSpc>
              <a:spcBef>
                <a:spcPts val="0"/>
              </a:spcBef>
              <a:buClr>
                <a:schemeClr val="lt2"/>
              </a:buClr>
              <a:buSzPts val="2400"/>
              <a:buFont typeface="Arial"/>
              <a:buNone/>
              <a:defRPr/>
            </a:lvl3pPr>
            <a:lvl4pPr indent="-53299" lvl="3" marL="205699" algn="l">
              <a:lnSpc>
                <a:spcPct val="90000"/>
              </a:lnSpc>
              <a:spcBef>
                <a:spcPts val="0"/>
              </a:spcBef>
              <a:buClr>
                <a:schemeClr val="lt2"/>
              </a:buClr>
              <a:buSzPts val="2400"/>
              <a:buFont typeface="Arial"/>
              <a:buNone/>
              <a:defRPr/>
            </a:lvl4pPr>
            <a:lvl5pPr indent="-53299" lvl="4" marL="205699" algn="l">
              <a:lnSpc>
                <a:spcPct val="90000"/>
              </a:lnSpc>
              <a:spcBef>
                <a:spcPts val="0"/>
              </a:spcBef>
              <a:buClr>
                <a:schemeClr val="lt2"/>
              </a:buClr>
              <a:buSzPts val="2400"/>
              <a:buFont typeface="Arial"/>
              <a:buNone/>
              <a:defRPr/>
            </a:lvl5pPr>
            <a:lvl6pPr indent="-53299" lvl="5" marL="205699" algn="l">
              <a:lnSpc>
                <a:spcPct val="90000"/>
              </a:lnSpc>
              <a:spcBef>
                <a:spcPts val="0"/>
              </a:spcBef>
              <a:buClr>
                <a:schemeClr val="lt2"/>
              </a:buClr>
              <a:buSzPts val="2400"/>
              <a:buFont typeface="Arial"/>
              <a:buNone/>
              <a:defRPr/>
            </a:lvl6pPr>
            <a:lvl7pPr indent="-53299" lvl="6" marL="205699" algn="l">
              <a:lnSpc>
                <a:spcPct val="90000"/>
              </a:lnSpc>
              <a:spcBef>
                <a:spcPts val="0"/>
              </a:spcBef>
              <a:buClr>
                <a:schemeClr val="lt2"/>
              </a:buClr>
              <a:buSzPts val="2400"/>
              <a:buFont typeface="Arial"/>
              <a:buNone/>
              <a:defRPr/>
            </a:lvl7pPr>
            <a:lvl8pPr indent="-53299" lvl="7" marL="205699" algn="l">
              <a:lnSpc>
                <a:spcPct val="90000"/>
              </a:lnSpc>
              <a:spcBef>
                <a:spcPts val="0"/>
              </a:spcBef>
              <a:buClr>
                <a:schemeClr val="lt2"/>
              </a:buClr>
              <a:buSzPts val="2400"/>
              <a:buFont typeface="Arial"/>
              <a:buNone/>
              <a:defRPr/>
            </a:lvl8pPr>
            <a:lvl9pPr indent="-53299" lvl="8" marL="205699" algn="l">
              <a:lnSpc>
                <a:spcPct val="90000"/>
              </a:lnSpc>
              <a:spcBef>
                <a:spcPts val="0"/>
              </a:spcBef>
              <a:buClr>
                <a:schemeClr val="lt2"/>
              </a:buClr>
              <a:buSzPts val="2400"/>
              <a:buFont typeface="Arial"/>
              <a:buNone/>
              <a:defRPr/>
            </a:lvl9pPr>
          </a:lstStyle>
          <a:p>
            <a:pPr indent="-205699" lvl="0" marL="205699" rtl="0" algn="l">
              <a:spcBef>
                <a:spcPts val="0"/>
              </a:spcBef>
              <a:spcAft>
                <a:spcPts val="0"/>
              </a:spcAft>
              <a:buClr>
                <a:schemeClr val="lt2"/>
              </a:buClr>
              <a:buSzPts val="2400"/>
              <a:buFont typeface="Arial"/>
              <a:buChar char="●"/>
            </a:pPr>
            <a:fld id="{00000000-1234-1234-1234-123412341234}" type="slidenum">
              <a:rPr lang="en-US"/>
              <a:t>‹#›</a:t>
            </a:fld>
            <a:endParaRPr/>
          </a:p>
        </p:txBody>
      </p:sp>
      <p:sp>
        <p:nvSpPr>
          <p:cNvPr id="311" name="Google Shape;311;p46"/>
          <p:cNvSpPr txBox="1"/>
          <p:nvPr>
            <p:ph idx="11" type="ftr"/>
          </p:nvPr>
        </p:nvSpPr>
        <p:spPr>
          <a:xfrm>
            <a:off x="3721696" y="6129337"/>
            <a:ext cx="7481160" cy="411581"/>
          </a:xfrm>
          <a:prstGeom prst="rect">
            <a:avLst/>
          </a:prstGeom>
          <a:noFill/>
          <a:ln>
            <a:noFill/>
          </a:ln>
        </p:spPr>
        <p:txBody>
          <a:bodyPr anchorCtr="0" anchor="b" bIns="0" lIns="90000" spcFirstLastPara="1" rIns="90000" wrap="square" tIns="0">
            <a:noAutofit/>
          </a:bodyPr>
          <a:lstStyle>
            <a:lvl1pPr lvl="0" algn="r">
              <a:lnSpc>
                <a:spcPct val="9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Pictures with Text">
  <p:cSld name="Two Pictures with Text">
    <p:spTree>
      <p:nvGrpSpPr>
        <p:cNvPr id="312" name="Shape 312"/>
        <p:cNvGrpSpPr/>
        <p:nvPr/>
      </p:nvGrpSpPr>
      <p:grpSpPr>
        <a:xfrm>
          <a:off x="0" y="0"/>
          <a:ext cx="0" cy="0"/>
          <a:chOff x="0" y="0"/>
          <a:chExt cx="0" cy="0"/>
        </a:xfrm>
      </p:grpSpPr>
      <p:sp>
        <p:nvSpPr>
          <p:cNvPr id="313" name="Google Shape;313;p47"/>
          <p:cNvSpPr/>
          <p:nvPr/>
        </p:nvSpPr>
        <p:spPr>
          <a:xfrm>
            <a:off x="385100" y="843885"/>
            <a:ext cx="685711" cy="54864"/>
          </a:xfrm>
          <a:prstGeom prst="rect">
            <a:avLst/>
          </a:prstGeom>
          <a:solidFill>
            <a:srgbClr val="01A98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150">
              <a:solidFill>
                <a:srgbClr val="FFFFFF"/>
              </a:solidFill>
              <a:latin typeface="Arial"/>
              <a:ea typeface="Arial"/>
              <a:cs typeface="Arial"/>
              <a:sym typeface="Arial"/>
            </a:endParaRPr>
          </a:p>
        </p:txBody>
      </p:sp>
      <p:sp>
        <p:nvSpPr>
          <p:cNvPr id="314" name="Google Shape;314;p47"/>
          <p:cNvSpPr txBox="1"/>
          <p:nvPr>
            <p:ph type="title"/>
          </p:nvPr>
        </p:nvSpPr>
        <p:spPr>
          <a:xfrm>
            <a:off x="285743" y="391852"/>
            <a:ext cx="11498270" cy="401362"/>
          </a:xfrm>
          <a:prstGeom prst="rect">
            <a:avLst/>
          </a:prstGeom>
          <a:noFill/>
          <a:ln>
            <a:noFill/>
          </a:ln>
        </p:spPr>
        <p:txBody>
          <a:bodyPr anchorCtr="0" anchor="ctr" bIns="91425" lIns="91425" spcFirstLastPara="1" rIns="91425" wrap="square" tIns="91425">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15" name="Google Shape;315;p47"/>
          <p:cNvSpPr txBox="1"/>
          <p:nvPr>
            <p:ph idx="12" type="sldNum"/>
          </p:nvPr>
        </p:nvSpPr>
        <p:spPr>
          <a:xfrm>
            <a:off x="11202856" y="6301811"/>
            <a:ext cx="684344" cy="365125"/>
          </a:xfrm>
          <a:prstGeom prst="rect">
            <a:avLst/>
          </a:prstGeom>
          <a:noFill/>
          <a:ln>
            <a:noFill/>
          </a:ln>
        </p:spPr>
        <p:txBody>
          <a:bodyPr anchorCtr="0" anchor="ctr" bIns="45700" lIns="91425" spcFirstLastPara="1" rIns="91425" wrap="square" tIns="45700">
            <a:noAutofit/>
          </a:bodyPr>
          <a:lstStyle>
            <a:lvl1pPr indent="-53299" lvl="0" marL="205699" algn="l">
              <a:lnSpc>
                <a:spcPct val="90000"/>
              </a:lnSpc>
              <a:spcBef>
                <a:spcPts val="0"/>
              </a:spcBef>
              <a:buClr>
                <a:schemeClr val="lt2"/>
              </a:buClr>
              <a:buSzPts val="2400"/>
              <a:buFont typeface="Arial"/>
              <a:buNone/>
              <a:defRPr/>
            </a:lvl1pPr>
            <a:lvl2pPr indent="-53299" lvl="1" marL="205699" algn="l">
              <a:lnSpc>
                <a:spcPct val="90000"/>
              </a:lnSpc>
              <a:spcBef>
                <a:spcPts val="0"/>
              </a:spcBef>
              <a:buClr>
                <a:schemeClr val="lt2"/>
              </a:buClr>
              <a:buSzPts val="2400"/>
              <a:buFont typeface="Arial"/>
              <a:buNone/>
              <a:defRPr/>
            </a:lvl2pPr>
            <a:lvl3pPr indent="-53299" lvl="2" marL="205699" algn="l">
              <a:lnSpc>
                <a:spcPct val="90000"/>
              </a:lnSpc>
              <a:spcBef>
                <a:spcPts val="0"/>
              </a:spcBef>
              <a:buClr>
                <a:schemeClr val="lt2"/>
              </a:buClr>
              <a:buSzPts val="2400"/>
              <a:buFont typeface="Arial"/>
              <a:buNone/>
              <a:defRPr/>
            </a:lvl3pPr>
            <a:lvl4pPr indent="-53299" lvl="3" marL="205699" algn="l">
              <a:lnSpc>
                <a:spcPct val="90000"/>
              </a:lnSpc>
              <a:spcBef>
                <a:spcPts val="0"/>
              </a:spcBef>
              <a:buClr>
                <a:schemeClr val="lt2"/>
              </a:buClr>
              <a:buSzPts val="2400"/>
              <a:buFont typeface="Arial"/>
              <a:buNone/>
              <a:defRPr/>
            </a:lvl4pPr>
            <a:lvl5pPr indent="-53299" lvl="4" marL="205699" algn="l">
              <a:lnSpc>
                <a:spcPct val="90000"/>
              </a:lnSpc>
              <a:spcBef>
                <a:spcPts val="0"/>
              </a:spcBef>
              <a:buClr>
                <a:schemeClr val="lt2"/>
              </a:buClr>
              <a:buSzPts val="2400"/>
              <a:buFont typeface="Arial"/>
              <a:buNone/>
              <a:defRPr/>
            </a:lvl5pPr>
            <a:lvl6pPr indent="-53299" lvl="5" marL="205699" algn="l">
              <a:lnSpc>
                <a:spcPct val="90000"/>
              </a:lnSpc>
              <a:spcBef>
                <a:spcPts val="0"/>
              </a:spcBef>
              <a:buClr>
                <a:schemeClr val="lt2"/>
              </a:buClr>
              <a:buSzPts val="2400"/>
              <a:buFont typeface="Arial"/>
              <a:buNone/>
              <a:defRPr/>
            </a:lvl6pPr>
            <a:lvl7pPr indent="-53299" lvl="6" marL="205699" algn="l">
              <a:lnSpc>
                <a:spcPct val="90000"/>
              </a:lnSpc>
              <a:spcBef>
                <a:spcPts val="0"/>
              </a:spcBef>
              <a:buClr>
                <a:schemeClr val="lt2"/>
              </a:buClr>
              <a:buSzPts val="2400"/>
              <a:buFont typeface="Arial"/>
              <a:buNone/>
              <a:defRPr/>
            </a:lvl7pPr>
            <a:lvl8pPr indent="-53299" lvl="7" marL="205699" algn="l">
              <a:lnSpc>
                <a:spcPct val="90000"/>
              </a:lnSpc>
              <a:spcBef>
                <a:spcPts val="0"/>
              </a:spcBef>
              <a:buClr>
                <a:schemeClr val="lt2"/>
              </a:buClr>
              <a:buSzPts val="2400"/>
              <a:buFont typeface="Arial"/>
              <a:buNone/>
              <a:defRPr/>
            </a:lvl8pPr>
            <a:lvl9pPr indent="-53299" lvl="8" marL="205699" algn="l">
              <a:lnSpc>
                <a:spcPct val="90000"/>
              </a:lnSpc>
              <a:spcBef>
                <a:spcPts val="0"/>
              </a:spcBef>
              <a:buClr>
                <a:schemeClr val="lt2"/>
              </a:buClr>
              <a:buSzPts val="2400"/>
              <a:buFont typeface="Arial"/>
              <a:buNone/>
              <a:defRPr/>
            </a:lvl9pPr>
          </a:lstStyle>
          <a:p>
            <a:pPr indent="-205699" lvl="0" marL="205699" rtl="0" algn="l">
              <a:spcBef>
                <a:spcPts val="0"/>
              </a:spcBef>
              <a:spcAft>
                <a:spcPts val="0"/>
              </a:spcAft>
              <a:buClr>
                <a:schemeClr val="lt2"/>
              </a:buClr>
              <a:buSzPts val="2400"/>
              <a:buFont typeface="Arial"/>
              <a:buChar char="●"/>
            </a:pPr>
            <a:fld id="{00000000-1234-1234-1234-123412341234}" type="slidenum">
              <a:rPr lang="en-US"/>
              <a:t>‹#›</a:t>
            </a:fld>
            <a:endParaRPr/>
          </a:p>
        </p:txBody>
      </p:sp>
      <p:sp>
        <p:nvSpPr>
          <p:cNvPr id="316" name="Google Shape;316;p47"/>
          <p:cNvSpPr txBox="1"/>
          <p:nvPr>
            <p:ph idx="11" type="ftr"/>
          </p:nvPr>
        </p:nvSpPr>
        <p:spPr>
          <a:xfrm>
            <a:off x="3721696" y="6129337"/>
            <a:ext cx="7481160" cy="411581"/>
          </a:xfrm>
          <a:prstGeom prst="rect">
            <a:avLst/>
          </a:prstGeom>
          <a:noFill/>
          <a:ln>
            <a:noFill/>
          </a:ln>
        </p:spPr>
        <p:txBody>
          <a:bodyPr anchorCtr="0" anchor="b" bIns="0" lIns="90000" spcFirstLastPara="1" rIns="90000" wrap="square" tIns="0">
            <a:noAutofit/>
          </a:bodyPr>
          <a:lstStyle>
            <a:lvl1pPr lvl="0" algn="r">
              <a:lnSpc>
                <a:spcPct val="9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 name="Google Shape;317;p47"/>
          <p:cNvSpPr txBox="1"/>
          <p:nvPr>
            <p:ph idx="1" type="body"/>
          </p:nvPr>
        </p:nvSpPr>
        <p:spPr>
          <a:xfrm>
            <a:off x="6096001" y="4310712"/>
            <a:ext cx="5688012" cy="1855138"/>
          </a:xfrm>
          <a:prstGeom prst="rect">
            <a:avLst/>
          </a:prstGeom>
          <a:noFill/>
          <a:ln>
            <a:noFill/>
          </a:ln>
        </p:spPr>
        <p:txBody>
          <a:bodyPr anchorCtr="0" anchor="t" bIns="91425" lIns="91425" spcFirstLastPara="1" rIns="91425" wrap="square" tIns="91425">
            <a:normAutofit/>
          </a:bodyPr>
          <a:lstStyle>
            <a:lvl1pPr indent="-228600" lvl="0" marL="457200" algn="l">
              <a:lnSpc>
                <a:spcPct val="90000"/>
              </a:lnSpc>
              <a:spcBef>
                <a:spcPts val="400"/>
              </a:spcBef>
              <a:spcAft>
                <a:spcPts val="0"/>
              </a:spcAft>
              <a:buClr>
                <a:schemeClr val="dk1"/>
              </a:buClr>
              <a:buSzPts val="2200"/>
              <a:buNone/>
              <a:defRPr>
                <a:latin typeface="Arial"/>
                <a:ea typeface="Arial"/>
                <a:cs typeface="Arial"/>
                <a:sym typeface="Arial"/>
              </a:defRPr>
            </a:lvl1pPr>
            <a:lvl2pPr indent="-342900" lvl="1" marL="914400" algn="l">
              <a:lnSpc>
                <a:spcPct val="90000"/>
              </a:lnSpc>
              <a:spcBef>
                <a:spcPts val="400"/>
              </a:spcBef>
              <a:spcAft>
                <a:spcPts val="0"/>
              </a:spcAft>
              <a:buClr>
                <a:schemeClr val="dk1"/>
              </a:buClr>
              <a:buSzPts val="1800"/>
              <a:buChar char="•"/>
              <a:defRPr>
                <a:latin typeface="Arial"/>
                <a:ea typeface="Arial"/>
                <a:cs typeface="Arial"/>
                <a:sym typeface="Arial"/>
              </a:defRPr>
            </a:lvl2pPr>
            <a:lvl3pPr indent="-342900" lvl="2" marL="1371600" algn="l">
              <a:lnSpc>
                <a:spcPct val="90000"/>
              </a:lnSpc>
              <a:spcBef>
                <a:spcPts val="400"/>
              </a:spcBef>
              <a:spcAft>
                <a:spcPts val="0"/>
              </a:spcAft>
              <a:buClr>
                <a:schemeClr val="dk1"/>
              </a:buClr>
              <a:buSzPts val="1800"/>
              <a:buChar char="–"/>
              <a:defRPr>
                <a:latin typeface="Arial"/>
                <a:ea typeface="Arial"/>
                <a:cs typeface="Arial"/>
                <a:sym typeface="Arial"/>
              </a:defRPr>
            </a:lvl3pPr>
            <a:lvl4pPr indent="-330200" lvl="3" marL="1828800" algn="l">
              <a:lnSpc>
                <a:spcPct val="90000"/>
              </a:lnSpc>
              <a:spcBef>
                <a:spcPts val="400"/>
              </a:spcBef>
              <a:spcAft>
                <a:spcPts val="0"/>
              </a:spcAft>
              <a:buClr>
                <a:schemeClr val="dk1"/>
              </a:buClr>
              <a:buSzPts val="1600"/>
              <a:buChar char="–"/>
              <a:defRPr>
                <a:latin typeface="Arial"/>
                <a:ea typeface="Arial"/>
                <a:cs typeface="Arial"/>
                <a:sym typeface="Arial"/>
              </a:defRPr>
            </a:lvl4pPr>
            <a:lvl5pPr indent="-330200" lvl="4" marL="2286000" algn="l">
              <a:lnSpc>
                <a:spcPct val="90000"/>
              </a:lnSpc>
              <a:spcBef>
                <a:spcPts val="400"/>
              </a:spcBef>
              <a:spcAft>
                <a:spcPts val="0"/>
              </a:spcAft>
              <a:buClr>
                <a:schemeClr val="dk1"/>
              </a:buClr>
              <a:buSzPts val="1600"/>
              <a:buChar char="–"/>
              <a:defRPr>
                <a:latin typeface="Arial"/>
                <a:ea typeface="Arial"/>
                <a:cs typeface="Arial"/>
                <a:sym typeface="Aria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600"/>
              </a:spcBef>
              <a:spcAft>
                <a:spcPts val="0"/>
              </a:spcAft>
              <a:buClr>
                <a:schemeClr val="dk1"/>
              </a:buClr>
              <a:buSzPts val="1800"/>
              <a:buChar char="–"/>
              <a:defRPr/>
            </a:lvl7pPr>
            <a:lvl8pPr indent="-342900" lvl="7" marL="3657600" algn="l">
              <a:lnSpc>
                <a:spcPct val="90000"/>
              </a:lnSpc>
              <a:spcBef>
                <a:spcPts val="600"/>
              </a:spcBef>
              <a:spcAft>
                <a:spcPts val="0"/>
              </a:spcAft>
              <a:buClr>
                <a:schemeClr val="dk1"/>
              </a:buClr>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318" name="Google Shape;318;p47"/>
          <p:cNvSpPr/>
          <p:nvPr/>
        </p:nvSpPr>
        <p:spPr>
          <a:xfrm>
            <a:off x="6222013" y="4258726"/>
            <a:ext cx="5562000" cy="54864"/>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150">
              <a:solidFill>
                <a:srgbClr val="FFFFFF"/>
              </a:solidFill>
              <a:latin typeface="Arial"/>
              <a:ea typeface="Arial"/>
              <a:cs typeface="Arial"/>
              <a:sym typeface="Arial"/>
            </a:endParaRPr>
          </a:p>
        </p:txBody>
      </p:sp>
      <p:sp>
        <p:nvSpPr>
          <p:cNvPr id="319" name="Google Shape;319;p47"/>
          <p:cNvSpPr/>
          <p:nvPr>
            <p:ph idx="2" type="pic"/>
          </p:nvPr>
        </p:nvSpPr>
        <p:spPr>
          <a:xfrm>
            <a:off x="6222013" y="985963"/>
            <a:ext cx="5562000" cy="3132000"/>
          </a:xfrm>
          <a:prstGeom prst="rect">
            <a:avLst/>
          </a:prstGeom>
          <a:noFill/>
          <a:ln>
            <a:noFill/>
          </a:ln>
        </p:spPr>
      </p:sp>
      <p:sp>
        <p:nvSpPr>
          <p:cNvPr id="320" name="Google Shape;320;p47"/>
          <p:cNvSpPr txBox="1"/>
          <p:nvPr>
            <p:ph idx="3" type="body"/>
          </p:nvPr>
        </p:nvSpPr>
        <p:spPr>
          <a:xfrm>
            <a:off x="278731" y="4310712"/>
            <a:ext cx="5661163" cy="1855138"/>
          </a:xfrm>
          <a:prstGeom prst="rect">
            <a:avLst/>
          </a:prstGeom>
          <a:noFill/>
          <a:ln>
            <a:noFill/>
          </a:ln>
        </p:spPr>
        <p:txBody>
          <a:bodyPr anchorCtr="0" anchor="t" bIns="91425" lIns="91425" spcFirstLastPara="1" rIns="91425" wrap="square" tIns="91425">
            <a:normAutofit/>
          </a:bodyPr>
          <a:lstStyle>
            <a:lvl1pPr indent="-228600" lvl="0" marL="457200" algn="l">
              <a:lnSpc>
                <a:spcPct val="90000"/>
              </a:lnSpc>
              <a:spcBef>
                <a:spcPts val="400"/>
              </a:spcBef>
              <a:spcAft>
                <a:spcPts val="0"/>
              </a:spcAft>
              <a:buClr>
                <a:schemeClr val="dk1"/>
              </a:buClr>
              <a:buSzPts val="2200"/>
              <a:buNone/>
              <a:defRPr>
                <a:latin typeface="Arial"/>
                <a:ea typeface="Arial"/>
                <a:cs typeface="Arial"/>
                <a:sym typeface="Arial"/>
              </a:defRPr>
            </a:lvl1pPr>
            <a:lvl2pPr indent="-342900" lvl="1" marL="914400" algn="l">
              <a:lnSpc>
                <a:spcPct val="90000"/>
              </a:lnSpc>
              <a:spcBef>
                <a:spcPts val="400"/>
              </a:spcBef>
              <a:spcAft>
                <a:spcPts val="0"/>
              </a:spcAft>
              <a:buClr>
                <a:schemeClr val="dk1"/>
              </a:buClr>
              <a:buSzPts val="1800"/>
              <a:buChar char="•"/>
              <a:defRPr>
                <a:latin typeface="Arial"/>
                <a:ea typeface="Arial"/>
                <a:cs typeface="Arial"/>
                <a:sym typeface="Arial"/>
              </a:defRPr>
            </a:lvl2pPr>
            <a:lvl3pPr indent="-342900" lvl="2" marL="1371600" algn="l">
              <a:lnSpc>
                <a:spcPct val="90000"/>
              </a:lnSpc>
              <a:spcBef>
                <a:spcPts val="400"/>
              </a:spcBef>
              <a:spcAft>
                <a:spcPts val="0"/>
              </a:spcAft>
              <a:buClr>
                <a:schemeClr val="dk1"/>
              </a:buClr>
              <a:buSzPts val="1800"/>
              <a:buChar char="–"/>
              <a:defRPr>
                <a:latin typeface="Arial"/>
                <a:ea typeface="Arial"/>
                <a:cs typeface="Arial"/>
                <a:sym typeface="Arial"/>
              </a:defRPr>
            </a:lvl3pPr>
            <a:lvl4pPr indent="-330200" lvl="3" marL="1828800" algn="l">
              <a:lnSpc>
                <a:spcPct val="90000"/>
              </a:lnSpc>
              <a:spcBef>
                <a:spcPts val="400"/>
              </a:spcBef>
              <a:spcAft>
                <a:spcPts val="0"/>
              </a:spcAft>
              <a:buClr>
                <a:schemeClr val="dk1"/>
              </a:buClr>
              <a:buSzPts val="1600"/>
              <a:buChar char="–"/>
              <a:defRPr>
                <a:latin typeface="Arial"/>
                <a:ea typeface="Arial"/>
                <a:cs typeface="Arial"/>
                <a:sym typeface="Arial"/>
              </a:defRPr>
            </a:lvl4pPr>
            <a:lvl5pPr indent="-330200" lvl="4" marL="2286000" algn="l">
              <a:lnSpc>
                <a:spcPct val="90000"/>
              </a:lnSpc>
              <a:spcBef>
                <a:spcPts val="400"/>
              </a:spcBef>
              <a:spcAft>
                <a:spcPts val="0"/>
              </a:spcAft>
              <a:buClr>
                <a:schemeClr val="dk1"/>
              </a:buClr>
              <a:buSzPts val="1600"/>
              <a:buChar char="–"/>
              <a:defRPr>
                <a:latin typeface="Arial"/>
                <a:ea typeface="Arial"/>
                <a:cs typeface="Arial"/>
                <a:sym typeface="Aria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600"/>
              </a:spcBef>
              <a:spcAft>
                <a:spcPts val="0"/>
              </a:spcAft>
              <a:buClr>
                <a:schemeClr val="dk1"/>
              </a:buClr>
              <a:buSzPts val="1800"/>
              <a:buChar char="–"/>
              <a:defRPr/>
            </a:lvl7pPr>
            <a:lvl8pPr indent="-342900" lvl="7" marL="3657600" algn="l">
              <a:lnSpc>
                <a:spcPct val="90000"/>
              </a:lnSpc>
              <a:spcBef>
                <a:spcPts val="600"/>
              </a:spcBef>
              <a:spcAft>
                <a:spcPts val="0"/>
              </a:spcAft>
              <a:buClr>
                <a:schemeClr val="dk1"/>
              </a:buClr>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321" name="Google Shape;321;p47"/>
          <p:cNvSpPr/>
          <p:nvPr/>
        </p:nvSpPr>
        <p:spPr>
          <a:xfrm>
            <a:off x="377894" y="4258726"/>
            <a:ext cx="5562000" cy="54864"/>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150">
              <a:solidFill>
                <a:srgbClr val="FFFFFF"/>
              </a:solidFill>
              <a:latin typeface="Arial"/>
              <a:ea typeface="Arial"/>
              <a:cs typeface="Arial"/>
              <a:sym typeface="Arial"/>
            </a:endParaRPr>
          </a:p>
        </p:txBody>
      </p:sp>
      <p:sp>
        <p:nvSpPr>
          <p:cNvPr id="322" name="Google Shape;322;p47"/>
          <p:cNvSpPr/>
          <p:nvPr>
            <p:ph idx="4" type="pic"/>
          </p:nvPr>
        </p:nvSpPr>
        <p:spPr>
          <a:xfrm>
            <a:off x="381000" y="999540"/>
            <a:ext cx="5562600" cy="3132000"/>
          </a:xfrm>
          <a:prstGeom prst="rect">
            <a:avLst/>
          </a:prstGeom>
          <a:noFill/>
          <a:ln>
            <a:noFill/>
          </a:ln>
        </p:spPr>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dge-To-Edge Picture" showMasterSp="0">
  <p:cSld name="Edge-To-Edge Picture">
    <p:spTree>
      <p:nvGrpSpPr>
        <p:cNvPr id="323" name="Shape 323"/>
        <p:cNvGrpSpPr/>
        <p:nvPr/>
      </p:nvGrpSpPr>
      <p:grpSpPr>
        <a:xfrm>
          <a:off x="0" y="0"/>
          <a:ext cx="0" cy="0"/>
          <a:chOff x="0" y="0"/>
          <a:chExt cx="0" cy="0"/>
        </a:xfrm>
      </p:grpSpPr>
      <p:sp>
        <p:nvSpPr>
          <p:cNvPr id="324" name="Google Shape;324;p48"/>
          <p:cNvSpPr/>
          <p:nvPr>
            <p:ph idx="2" type="pic"/>
          </p:nvPr>
        </p:nvSpPr>
        <p:spPr>
          <a:xfrm>
            <a:off x="0" y="0"/>
            <a:ext cx="12192000" cy="6858000"/>
          </a:xfrm>
          <a:prstGeom prst="rect">
            <a:avLst/>
          </a:prstGeom>
          <a:noFill/>
          <a:ln>
            <a:noFill/>
          </a:ln>
        </p:spPr>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ype As Art, Single Line" showMasterSp="0">
  <p:cSld name="Type As Art, Single Line">
    <p:bg>
      <p:bgPr>
        <a:solidFill>
          <a:schemeClr val="lt1"/>
        </a:solidFill>
      </p:bgPr>
    </p:bg>
    <p:spTree>
      <p:nvGrpSpPr>
        <p:cNvPr id="325" name="Shape 325"/>
        <p:cNvGrpSpPr/>
        <p:nvPr/>
      </p:nvGrpSpPr>
      <p:grpSpPr>
        <a:xfrm>
          <a:off x="0" y="0"/>
          <a:ext cx="0" cy="0"/>
          <a:chOff x="0" y="0"/>
          <a:chExt cx="0" cy="0"/>
        </a:xfrm>
      </p:grpSpPr>
      <p:sp>
        <p:nvSpPr>
          <p:cNvPr id="326" name="Google Shape;326;p49"/>
          <p:cNvSpPr txBox="1"/>
          <p:nvPr>
            <p:ph type="title"/>
          </p:nvPr>
        </p:nvSpPr>
        <p:spPr>
          <a:xfrm>
            <a:off x="380999" y="685800"/>
            <a:ext cx="11430001" cy="5517572"/>
          </a:xfrm>
          <a:prstGeom prst="rect">
            <a:avLst/>
          </a:prstGeom>
          <a:noFill/>
          <a:ln>
            <a:noFill/>
          </a:ln>
        </p:spPr>
        <p:txBody>
          <a:bodyPr anchorCtr="0" anchor="ctr" bIns="0" lIns="0" spcFirstLastPara="1" rIns="0" wrap="square" tIns="432000">
            <a:normAutofit/>
          </a:bodyPr>
          <a:lstStyle>
            <a:lvl1pPr lvl="0" algn="ctr">
              <a:lnSpc>
                <a:spcPct val="75000"/>
              </a:lnSpc>
              <a:spcBef>
                <a:spcPts val="0"/>
              </a:spcBef>
              <a:spcAft>
                <a:spcPts val="0"/>
              </a:spcAft>
              <a:buSzPts val="17000"/>
              <a:buFont typeface="Arial"/>
              <a:buNone/>
              <a:defRPr sz="17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ype As Art, Multiple Lines" showMasterSp="0">
  <p:cSld name="Type As Art, Multiple Lines">
    <p:bg>
      <p:bgPr>
        <a:solidFill>
          <a:schemeClr val="lt1"/>
        </a:solidFill>
      </p:bgPr>
    </p:bg>
    <p:spTree>
      <p:nvGrpSpPr>
        <p:cNvPr id="327" name="Shape 327"/>
        <p:cNvGrpSpPr/>
        <p:nvPr/>
      </p:nvGrpSpPr>
      <p:grpSpPr>
        <a:xfrm>
          <a:off x="0" y="0"/>
          <a:ext cx="0" cy="0"/>
          <a:chOff x="0" y="0"/>
          <a:chExt cx="0" cy="0"/>
        </a:xfrm>
      </p:grpSpPr>
      <p:sp>
        <p:nvSpPr>
          <p:cNvPr id="328" name="Google Shape;328;p50"/>
          <p:cNvSpPr txBox="1"/>
          <p:nvPr>
            <p:ph type="title"/>
          </p:nvPr>
        </p:nvSpPr>
        <p:spPr>
          <a:xfrm>
            <a:off x="380999" y="685800"/>
            <a:ext cx="11430001" cy="5517572"/>
          </a:xfrm>
          <a:prstGeom prst="rect">
            <a:avLst/>
          </a:prstGeom>
          <a:noFill/>
          <a:ln>
            <a:noFill/>
          </a:ln>
        </p:spPr>
        <p:txBody>
          <a:bodyPr anchorCtr="0" anchor="ctr" bIns="0" lIns="0" spcFirstLastPara="1" rIns="0" wrap="square" tIns="432000">
            <a:normAutofit/>
          </a:bodyPr>
          <a:lstStyle>
            <a:lvl1pPr lvl="0" algn="l">
              <a:lnSpc>
                <a:spcPct val="65000"/>
              </a:lnSpc>
              <a:spcBef>
                <a:spcPts val="0"/>
              </a:spcBef>
              <a:spcAft>
                <a:spcPts val="0"/>
              </a:spcAft>
              <a:buSzPts val="12500"/>
              <a:buFont typeface="Arial"/>
              <a:buNone/>
              <a:defRPr sz="125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mpty" showMasterSp="0">
  <p:cSld name="Empty">
    <p:spTree>
      <p:nvGrpSpPr>
        <p:cNvPr id="329" name="Shape 329"/>
        <p:cNvGrpSpPr/>
        <p:nvPr/>
      </p:nvGrpSpPr>
      <p:grpSpPr>
        <a:xfrm>
          <a:off x="0" y="0"/>
          <a:ext cx="0" cy="0"/>
          <a:chOff x="0" y="0"/>
          <a:chExt cx="0" cy="0"/>
        </a:xfrm>
      </p:grpSpPr>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30" name="Shape 330"/>
        <p:cNvGrpSpPr/>
        <p:nvPr/>
      </p:nvGrpSpPr>
      <p:grpSpPr>
        <a:xfrm>
          <a:off x="0" y="0"/>
          <a:ext cx="0" cy="0"/>
          <a:chOff x="0" y="0"/>
          <a:chExt cx="0" cy="0"/>
        </a:xfrm>
      </p:grpSpPr>
      <p:sp>
        <p:nvSpPr>
          <p:cNvPr id="331" name="Google Shape;331;p52"/>
          <p:cNvSpPr txBox="1"/>
          <p:nvPr>
            <p:ph idx="12" type="sldNum"/>
          </p:nvPr>
        </p:nvSpPr>
        <p:spPr>
          <a:xfrm>
            <a:off x="11202856" y="6301811"/>
            <a:ext cx="684344" cy="365125"/>
          </a:xfrm>
          <a:prstGeom prst="rect">
            <a:avLst/>
          </a:prstGeom>
          <a:noFill/>
          <a:ln>
            <a:noFill/>
          </a:ln>
        </p:spPr>
        <p:txBody>
          <a:bodyPr anchorCtr="0" anchor="ctr" bIns="45700" lIns="91425" spcFirstLastPara="1" rIns="91425" wrap="square" tIns="45700">
            <a:noAutofit/>
          </a:bodyPr>
          <a:lstStyle>
            <a:lvl1pPr indent="-53299" lvl="0" marL="205699" algn="l">
              <a:lnSpc>
                <a:spcPct val="90000"/>
              </a:lnSpc>
              <a:spcBef>
                <a:spcPts val="0"/>
              </a:spcBef>
              <a:buClr>
                <a:schemeClr val="lt2"/>
              </a:buClr>
              <a:buSzPts val="2400"/>
              <a:buFont typeface="Arial"/>
              <a:buNone/>
              <a:defRPr/>
            </a:lvl1pPr>
            <a:lvl2pPr indent="-53299" lvl="1" marL="205699" algn="l">
              <a:lnSpc>
                <a:spcPct val="90000"/>
              </a:lnSpc>
              <a:spcBef>
                <a:spcPts val="0"/>
              </a:spcBef>
              <a:buClr>
                <a:schemeClr val="lt2"/>
              </a:buClr>
              <a:buSzPts val="2400"/>
              <a:buFont typeface="Arial"/>
              <a:buNone/>
              <a:defRPr/>
            </a:lvl2pPr>
            <a:lvl3pPr indent="-53299" lvl="2" marL="205699" algn="l">
              <a:lnSpc>
                <a:spcPct val="90000"/>
              </a:lnSpc>
              <a:spcBef>
                <a:spcPts val="0"/>
              </a:spcBef>
              <a:buClr>
                <a:schemeClr val="lt2"/>
              </a:buClr>
              <a:buSzPts val="2400"/>
              <a:buFont typeface="Arial"/>
              <a:buNone/>
              <a:defRPr/>
            </a:lvl3pPr>
            <a:lvl4pPr indent="-53299" lvl="3" marL="205699" algn="l">
              <a:lnSpc>
                <a:spcPct val="90000"/>
              </a:lnSpc>
              <a:spcBef>
                <a:spcPts val="0"/>
              </a:spcBef>
              <a:buClr>
                <a:schemeClr val="lt2"/>
              </a:buClr>
              <a:buSzPts val="2400"/>
              <a:buFont typeface="Arial"/>
              <a:buNone/>
              <a:defRPr/>
            </a:lvl4pPr>
            <a:lvl5pPr indent="-53299" lvl="4" marL="205699" algn="l">
              <a:lnSpc>
                <a:spcPct val="90000"/>
              </a:lnSpc>
              <a:spcBef>
                <a:spcPts val="0"/>
              </a:spcBef>
              <a:buClr>
                <a:schemeClr val="lt2"/>
              </a:buClr>
              <a:buSzPts val="2400"/>
              <a:buFont typeface="Arial"/>
              <a:buNone/>
              <a:defRPr/>
            </a:lvl5pPr>
            <a:lvl6pPr indent="-53299" lvl="5" marL="205699" algn="l">
              <a:lnSpc>
                <a:spcPct val="90000"/>
              </a:lnSpc>
              <a:spcBef>
                <a:spcPts val="0"/>
              </a:spcBef>
              <a:buClr>
                <a:schemeClr val="lt2"/>
              </a:buClr>
              <a:buSzPts val="2400"/>
              <a:buFont typeface="Arial"/>
              <a:buNone/>
              <a:defRPr/>
            </a:lvl6pPr>
            <a:lvl7pPr indent="-53299" lvl="6" marL="205699" algn="l">
              <a:lnSpc>
                <a:spcPct val="90000"/>
              </a:lnSpc>
              <a:spcBef>
                <a:spcPts val="0"/>
              </a:spcBef>
              <a:buClr>
                <a:schemeClr val="lt2"/>
              </a:buClr>
              <a:buSzPts val="2400"/>
              <a:buFont typeface="Arial"/>
              <a:buNone/>
              <a:defRPr/>
            </a:lvl7pPr>
            <a:lvl8pPr indent="-53299" lvl="7" marL="205699" algn="l">
              <a:lnSpc>
                <a:spcPct val="90000"/>
              </a:lnSpc>
              <a:spcBef>
                <a:spcPts val="0"/>
              </a:spcBef>
              <a:buClr>
                <a:schemeClr val="lt2"/>
              </a:buClr>
              <a:buSzPts val="2400"/>
              <a:buFont typeface="Arial"/>
              <a:buNone/>
              <a:defRPr/>
            </a:lvl8pPr>
            <a:lvl9pPr indent="-53299" lvl="8" marL="205699" algn="l">
              <a:lnSpc>
                <a:spcPct val="90000"/>
              </a:lnSpc>
              <a:spcBef>
                <a:spcPts val="0"/>
              </a:spcBef>
              <a:buClr>
                <a:schemeClr val="lt2"/>
              </a:buClr>
              <a:buSzPts val="2400"/>
              <a:buFont typeface="Arial"/>
              <a:buNone/>
              <a:defRPr/>
            </a:lvl9pPr>
          </a:lstStyle>
          <a:p>
            <a:pPr indent="-205699" lvl="0" marL="205699" rtl="0" algn="l">
              <a:spcBef>
                <a:spcPts val="0"/>
              </a:spcBef>
              <a:spcAft>
                <a:spcPts val="0"/>
              </a:spcAft>
              <a:buClr>
                <a:schemeClr val="lt2"/>
              </a:buClr>
              <a:buSzPts val="2400"/>
              <a:buFont typeface="Arial"/>
              <a:buChar char="●"/>
            </a:pPr>
            <a:fld id="{00000000-1234-1234-1234-123412341234}" type="slidenum">
              <a:rPr lang="en-US"/>
              <a:t>‹#›</a:t>
            </a:fld>
            <a:endParaRPr/>
          </a:p>
        </p:txBody>
      </p:sp>
      <p:sp>
        <p:nvSpPr>
          <p:cNvPr id="332" name="Google Shape;332;p52"/>
          <p:cNvSpPr txBox="1"/>
          <p:nvPr>
            <p:ph idx="11" type="ftr"/>
          </p:nvPr>
        </p:nvSpPr>
        <p:spPr>
          <a:xfrm>
            <a:off x="3721696" y="6129337"/>
            <a:ext cx="7481160" cy="411581"/>
          </a:xfrm>
          <a:prstGeom prst="rect">
            <a:avLst/>
          </a:prstGeom>
          <a:noFill/>
          <a:ln>
            <a:noFill/>
          </a:ln>
        </p:spPr>
        <p:txBody>
          <a:bodyPr anchorCtr="0" anchor="b" bIns="0" lIns="90000" spcFirstLastPara="1" rIns="90000" wrap="square" tIns="0">
            <a:noAutofit/>
          </a:bodyPr>
          <a:lstStyle>
            <a:lvl1pPr lvl="0" algn="r">
              <a:lnSpc>
                <a:spcPct val="9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 TOC">
  <p:cSld name="SP TOC">
    <p:spTree>
      <p:nvGrpSpPr>
        <p:cNvPr id="333" name="Shape 333"/>
        <p:cNvGrpSpPr/>
        <p:nvPr/>
      </p:nvGrpSpPr>
      <p:grpSpPr>
        <a:xfrm>
          <a:off x="0" y="0"/>
          <a:ext cx="0" cy="0"/>
          <a:chOff x="0" y="0"/>
          <a:chExt cx="0" cy="0"/>
        </a:xfrm>
      </p:grpSpPr>
      <p:sp>
        <p:nvSpPr>
          <p:cNvPr id="334" name="Google Shape;334;p53"/>
          <p:cNvSpPr txBox="1"/>
          <p:nvPr>
            <p:ph type="title"/>
          </p:nvPr>
        </p:nvSpPr>
        <p:spPr>
          <a:xfrm>
            <a:off x="285743" y="391852"/>
            <a:ext cx="11498270" cy="401362"/>
          </a:xfrm>
          <a:prstGeom prst="rect">
            <a:avLst/>
          </a:prstGeom>
          <a:noFill/>
          <a:ln>
            <a:noFill/>
          </a:ln>
        </p:spPr>
        <p:txBody>
          <a:bodyPr anchorCtr="0" anchor="ctr" bIns="91425" lIns="91425" spcFirstLastPara="1" rIns="91425" wrap="square" tIns="91425">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35" name="Google Shape;335;p53"/>
          <p:cNvSpPr/>
          <p:nvPr/>
        </p:nvSpPr>
        <p:spPr>
          <a:xfrm>
            <a:off x="385100" y="843885"/>
            <a:ext cx="685711" cy="54864"/>
          </a:xfrm>
          <a:prstGeom prst="rect">
            <a:avLst/>
          </a:prstGeom>
          <a:solidFill>
            <a:srgbClr val="01A98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150">
              <a:solidFill>
                <a:srgbClr val="FFFFFF"/>
              </a:solidFill>
              <a:latin typeface="Arial"/>
              <a:ea typeface="Arial"/>
              <a:cs typeface="Arial"/>
              <a:sym typeface="Arial"/>
            </a:endParaRPr>
          </a:p>
        </p:txBody>
      </p:sp>
    </p:spTree>
  </p:cSld>
  <p:clrMapOvr>
    <a:masterClrMapping/>
  </p:clrMapOvr>
  <p:extLst>
    <p:ext uri="{DCECCB84-F9BA-43D5-87BE-67443E8EF086}">
      <p15:sldGuideLst>
        <p15:guide id="1" orient="horz" pos="2160">
          <p15:clr>
            <a:srgbClr val="FBAE40"/>
          </p15:clr>
        </p15:guide>
        <p15:guide id="2" pos="1164">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 Divider 1">
  <p:cSld name="SP Divider 1">
    <p:bg>
      <p:bgPr>
        <a:solidFill>
          <a:schemeClr val="lt1"/>
        </a:solidFill>
      </p:bgPr>
    </p:bg>
    <p:spTree>
      <p:nvGrpSpPr>
        <p:cNvPr id="336" name="Shape 336"/>
        <p:cNvGrpSpPr/>
        <p:nvPr/>
      </p:nvGrpSpPr>
      <p:grpSpPr>
        <a:xfrm>
          <a:off x="0" y="0"/>
          <a:ext cx="0" cy="0"/>
          <a:chOff x="0" y="0"/>
          <a:chExt cx="0" cy="0"/>
        </a:xfrm>
      </p:grpSpPr>
    </p:spTree>
  </p:cSld>
  <p:clrMapOvr>
    <a:masterClrMapping/>
  </p:clrMapOvr>
  <p:extLst>
    <p:ext uri="{DCECCB84-F9BA-43D5-87BE-67443E8EF086}">
      <p15:sldGuideLst>
        <p15:guide id="1" orient="horz" pos="2160">
          <p15:clr>
            <a:srgbClr val="FBAE40"/>
          </p15:clr>
        </p15:guide>
        <p15:guide id="2" pos="1164">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37" name="Shape 337"/>
        <p:cNvGrpSpPr/>
        <p:nvPr/>
      </p:nvGrpSpPr>
      <p:grpSpPr>
        <a:xfrm>
          <a:off x="0" y="0"/>
          <a:ext cx="0" cy="0"/>
          <a:chOff x="0" y="0"/>
          <a:chExt cx="0" cy="0"/>
        </a:xfrm>
      </p:grpSpPr>
      <p:sp>
        <p:nvSpPr>
          <p:cNvPr id="338" name="Google Shape;338;g2e7887ceac1_2_109"/>
          <p:cNvSpPr txBox="1"/>
          <p:nvPr>
            <p:ph type="title"/>
          </p:nvPr>
        </p:nvSpPr>
        <p:spPr>
          <a:xfrm>
            <a:off x="415600" y="593367"/>
            <a:ext cx="11360700" cy="7635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39" name="Google Shape;339;g2e7887ceac1_2_109"/>
          <p:cNvSpPr txBox="1"/>
          <p:nvPr>
            <p:ph idx="1" type="body"/>
          </p:nvPr>
        </p:nvSpPr>
        <p:spPr>
          <a:xfrm>
            <a:off x="415600" y="1536633"/>
            <a:ext cx="11360700" cy="4555200"/>
          </a:xfrm>
          <a:prstGeom prst="rect">
            <a:avLst/>
          </a:prstGeom>
        </p:spPr>
        <p:txBody>
          <a:bodyPr anchorCtr="0" anchor="t" bIns="91425" lIns="91425" spcFirstLastPara="1" rIns="91425" wrap="square" tIns="91425">
            <a:normAutofit/>
          </a:bodyPr>
          <a:lstStyle>
            <a:lvl1pPr indent="-368300" lvl="0" marL="457200" rtl="0">
              <a:spcBef>
                <a:spcPts val="400"/>
              </a:spcBef>
              <a:spcAft>
                <a:spcPts val="0"/>
              </a:spcAft>
              <a:buSzPts val="2200"/>
              <a:buChar char="•"/>
              <a:defRPr/>
            </a:lvl1pPr>
            <a:lvl2pPr indent="-342900" lvl="1" marL="914400" rtl="0">
              <a:spcBef>
                <a:spcPts val="400"/>
              </a:spcBef>
              <a:spcAft>
                <a:spcPts val="0"/>
              </a:spcAft>
              <a:buSzPts val="1800"/>
              <a:buChar char="•"/>
              <a:defRPr/>
            </a:lvl2pPr>
            <a:lvl3pPr indent="-342900" lvl="2" marL="1371600" rtl="0">
              <a:spcBef>
                <a:spcPts val="400"/>
              </a:spcBef>
              <a:spcAft>
                <a:spcPts val="0"/>
              </a:spcAft>
              <a:buSzPts val="1800"/>
              <a:buChar char="–"/>
              <a:defRPr/>
            </a:lvl3pPr>
            <a:lvl4pPr indent="-330200" lvl="3" marL="1828800" rtl="0">
              <a:spcBef>
                <a:spcPts val="400"/>
              </a:spcBef>
              <a:spcAft>
                <a:spcPts val="0"/>
              </a:spcAft>
              <a:buSzPts val="1600"/>
              <a:buChar char="–"/>
              <a:defRPr/>
            </a:lvl4pPr>
            <a:lvl5pPr indent="-330200" lvl="4" marL="2286000" rtl="0">
              <a:spcBef>
                <a:spcPts val="400"/>
              </a:spcBef>
              <a:spcAft>
                <a:spcPts val="0"/>
              </a:spcAft>
              <a:buSzPts val="1600"/>
              <a:buChar char="–"/>
              <a:defRPr/>
            </a:lvl5pPr>
            <a:lvl6pPr indent="-304800" lvl="5" marL="2743200" rtl="0">
              <a:spcBef>
                <a:spcPts val="600"/>
              </a:spcBef>
              <a:spcAft>
                <a:spcPts val="0"/>
              </a:spcAft>
              <a:buSzPts val="1200"/>
              <a:buChar char="–"/>
              <a:defRPr/>
            </a:lvl6pPr>
            <a:lvl7pPr indent="-304800" lvl="6" marL="3200400" rtl="0">
              <a:spcBef>
                <a:spcPts val="600"/>
              </a:spcBef>
              <a:spcAft>
                <a:spcPts val="0"/>
              </a:spcAft>
              <a:buSzPts val="1200"/>
              <a:buChar char="–"/>
              <a:defRPr/>
            </a:lvl7pPr>
            <a:lvl8pPr indent="-304800" lvl="7" marL="3657600" rtl="0">
              <a:spcBef>
                <a:spcPts val="600"/>
              </a:spcBef>
              <a:spcAft>
                <a:spcPts val="0"/>
              </a:spcAft>
              <a:buSzPts val="1200"/>
              <a:buChar char="–"/>
              <a:defRPr/>
            </a:lvl8pPr>
            <a:lvl9pPr indent="-304800" lvl="8" marL="4114800" rtl="0">
              <a:spcBef>
                <a:spcPts val="600"/>
              </a:spcBef>
              <a:spcAft>
                <a:spcPts val="0"/>
              </a:spcAft>
              <a:buSzPts val="1200"/>
              <a:buChar char="–"/>
              <a:defRPr/>
            </a:lvl9pPr>
          </a:lstStyle>
          <a:p/>
        </p:txBody>
      </p:sp>
      <p:sp>
        <p:nvSpPr>
          <p:cNvPr id="340" name="Google Shape;340;g2e7887ceac1_2_109"/>
          <p:cNvSpPr txBox="1"/>
          <p:nvPr>
            <p:ph idx="12" type="sldNum"/>
          </p:nvPr>
        </p:nvSpPr>
        <p:spPr>
          <a:xfrm>
            <a:off x="11296610" y="6217622"/>
            <a:ext cx="731700" cy="524700"/>
          </a:xfrm>
          <a:prstGeom prst="rect">
            <a:avLst/>
          </a:prstGeom>
        </p:spPr>
        <p:txBody>
          <a:bodyPr anchorCtr="0" anchor="ctr" bIns="45700" lIns="91425" spcFirstLastPara="1" rIns="91425" wrap="square" tIns="457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53299" lvl="0" marL="205699"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with Light Picture" showMasterSp="0">
  <p:cSld name="Title Slide with Light Picture">
    <p:bg>
      <p:bgPr>
        <a:solidFill>
          <a:schemeClr val="lt1"/>
        </a:solidFill>
      </p:bgPr>
    </p:bg>
    <p:spTree>
      <p:nvGrpSpPr>
        <p:cNvPr id="43" name="Shape 43"/>
        <p:cNvGrpSpPr/>
        <p:nvPr/>
      </p:nvGrpSpPr>
      <p:grpSpPr>
        <a:xfrm>
          <a:off x="0" y="0"/>
          <a:ext cx="0" cy="0"/>
          <a:chOff x="0" y="0"/>
          <a:chExt cx="0" cy="0"/>
        </a:xfrm>
      </p:grpSpPr>
      <p:sp>
        <p:nvSpPr>
          <p:cNvPr id="44" name="Google Shape;44;p11"/>
          <p:cNvSpPr txBox="1"/>
          <p:nvPr>
            <p:ph idx="1" type="body"/>
          </p:nvPr>
        </p:nvSpPr>
        <p:spPr>
          <a:xfrm>
            <a:off x="290747" y="4577983"/>
            <a:ext cx="5489578" cy="339214"/>
          </a:xfrm>
          <a:prstGeom prst="rect">
            <a:avLst/>
          </a:prstGeom>
          <a:noFill/>
          <a:ln>
            <a:noFill/>
          </a:ln>
        </p:spPr>
        <p:txBody>
          <a:bodyPr anchorCtr="0" anchor="t" bIns="91425" lIns="91425" spcFirstLastPara="1" rIns="91425" wrap="square" tIns="91425">
            <a:noAutofit/>
          </a:bodyPr>
          <a:lstStyle>
            <a:lvl1pPr indent="-228600" lvl="0" marL="457200" algn="l">
              <a:lnSpc>
                <a:spcPct val="90000"/>
              </a:lnSpc>
              <a:spcBef>
                <a:spcPts val="0"/>
              </a:spcBef>
              <a:spcAft>
                <a:spcPts val="0"/>
              </a:spcAft>
              <a:buClr>
                <a:schemeClr val="dk1"/>
              </a:buClr>
              <a:buSzPts val="2200"/>
              <a:buNone/>
              <a:defRPr sz="2200">
                <a:solidFill>
                  <a:schemeClr val="dk1"/>
                </a:solidFill>
                <a:latin typeface="Arial"/>
                <a:ea typeface="Arial"/>
                <a:cs typeface="Arial"/>
                <a:sym typeface="Arial"/>
              </a:defRPr>
            </a:lvl1pPr>
            <a:lvl2pPr indent="-228600" lvl="1" marL="914400" algn="l">
              <a:lnSpc>
                <a:spcPct val="90000"/>
              </a:lnSpc>
              <a:spcBef>
                <a:spcPts val="0"/>
              </a:spcBef>
              <a:spcAft>
                <a:spcPts val="0"/>
              </a:spcAft>
              <a:buClr>
                <a:schemeClr val="dk1"/>
              </a:buClr>
              <a:buSzPts val="2160"/>
              <a:buNone/>
              <a:defRPr sz="2400"/>
            </a:lvl2pPr>
            <a:lvl3pPr indent="-228600" lvl="2" marL="1371600" algn="l">
              <a:lnSpc>
                <a:spcPct val="90000"/>
              </a:lnSpc>
              <a:spcBef>
                <a:spcPts val="0"/>
              </a:spcBef>
              <a:spcAft>
                <a:spcPts val="0"/>
              </a:spcAft>
              <a:buClr>
                <a:schemeClr val="dk1"/>
              </a:buClr>
              <a:buSzPts val="2400"/>
              <a:buNone/>
              <a:defRPr sz="2400"/>
            </a:lvl3pPr>
            <a:lvl4pPr indent="-228600" lvl="3" marL="1828800" algn="l">
              <a:lnSpc>
                <a:spcPct val="90000"/>
              </a:lnSpc>
              <a:spcBef>
                <a:spcPts val="0"/>
              </a:spcBef>
              <a:spcAft>
                <a:spcPts val="0"/>
              </a:spcAft>
              <a:buClr>
                <a:schemeClr val="dk1"/>
              </a:buClr>
              <a:buSzPts val="2400"/>
              <a:buNone/>
              <a:defRPr sz="2400"/>
            </a:lvl4pPr>
            <a:lvl5pPr indent="-228600" lvl="4" marL="2286000" algn="l">
              <a:lnSpc>
                <a:spcPct val="90000"/>
              </a:lnSpc>
              <a:spcBef>
                <a:spcPts val="0"/>
              </a:spcBef>
              <a:spcAft>
                <a:spcPts val="0"/>
              </a:spcAft>
              <a:buClr>
                <a:schemeClr val="dk1"/>
              </a:buClr>
              <a:buSzPts val="2400"/>
              <a:buNone/>
              <a:defRPr sz="2400"/>
            </a:lvl5pPr>
            <a:lvl6pPr indent="-228600" lvl="5" marL="2743200" algn="l">
              <a:lnSpc>
                <a:spcPct val="90000"/>
              </a:lnSpc>
              <a:spcBef>
                <a:spcPts val="0"/>
              </a:spcBef>
              <a:spcAft>
                <a:spcPts val="0"/>
              </a:spcAft>
              <a:buClr>
                <a:schemeClr val="dk1"/>
              </a:buClr>
              <a:buSzPts val="2400"/>
              <a:buNone/>
              <a:defRPr sz="2400"/>
            </a:lvl6pPr>
            <a:lvl7pPr indent="-228600" lvl="6" marL="3200400" algn="l">
              <a:lnSpc>
                <a:spcPct val="90000"/>
              </a:lnSpc>
              <a:spcBef>
                <a:spcPts val="0"/>
              </a:spcBef>
              <a:spcAft>
                <a:spcPts val="0"/>
              </a:spcAft>
              <a:buClr>
                <a:schemeClr val="dk1"/>
              </a:buClr>
              <a:buSzPts val="2400"/>
              <a:buNone/>
              <a:defRPr sz="2400"/>
            </a:lvl7pPr>
            <a:lvl8pPr indent="-228600" lvl="7" marL="3657600" algn="l">
              <a:lnSpc>
                <a:spcPct val="90000"/>
              </a:lnSpc>
              <a:spcBef>
                <a:spcPts val="0"/>
              </a:spcBef>
              <a:spcAft>
                <a:spcPts val="0"/>
              </a:spcAft>
              <a:buClr>
                <a:schemeClr val="dk1"/>
              </a:buClr>
              <a:buSzPts val="2400"/>
              <a:buNone/>
              <a:defRPr sz="2400"/>
            </a:lvl8pPr>
            <a:lvl9pPr indent="-228600" lvl="8" marL="4114800" algn="l">
              <a:lnSpc>
                <a:spcPct val="90000"/>
              </a:lnSpc>
              <a:spcBef>
                <a:spcPts val="0"/>
              </a:spcBef>
              <a:spcAft>
                <a:spcPts val="0"/>
              </a:spcAft>
              <a:buClr>
                <a:schemeClr val="dk1"/>
              </a:buClr>
              <a:buSzPts val="2400"/>
              <a:buNone/>
              <a:defRPr sz="2400"/>
            </a:lvl9pPr>
          </a:lstStyle>
          <a:p/>
        </p:txBody>
      </p:sp>
      <p:sp>
        <p:nvSpPr>
          <p:cNvPr id="45" name="Google Shape;45;p11"/>
          <p:cNvSpPr txBox="1"/>
          <p:nvPr>
            <p:ph idx="2" type="subTitle"/>
          </p:nvPr>
        </p:nvSpPr>
        <p:spPr>
          <a:xfrm>
            <a:off x="290747" y="4133088"/>
            <a:ext cx="8229600" cy="438912"/>
          </a:xfrm>
          <a:prstGeom prst="rect">
            <a:avLst/>
          </a:prstGeom>
          <a:noFill/>
          <a:ln>
            <a:noFill/>
          </a:ln>
        </p:spPr>
        <p:txBody>
          <a:bodyPr anchorCtr="0" anchor="t" bIns="91425" lIns="91425" spcFirstLastPara="1" rIns="91425" wrap="square" tIns="91425">
            <a:noAutofit/>
          </a:bodyPr>
          <a:lstStyle>
            <a:lvl1pPr lvl="0" algn="l">
              <a:lnSpc>
                <a:spcPct val="90000"/>
              </a:lnSpc>
              <a:spcBef>
                <a:spcPts val="0"/>
              </a:spcBef>
              <a:spcAft>
                <a:spcPts val="0"/>
              </a:spcAft>
              <a:buClr>
                <a:schemeClr val="dk1"/>
              </a:buClr>
              <a:buSzPts val="3200"/>
              <a:buNone/>
              <a:defRPr sz="3200">
                <a:solidFill>
                  <a:schemeClr val="dk1"/>
                </a:solidFill>
                <a:latin typeface="Arial"/>
                <a:ea typeface="Arial"/>
                <a:cs typeface="Arial"/>
                <a:sym typeface="Arial"/>
              </a:defRPr>
            </a:lvl1pPr>
            <a:lvl2pPr lvl="1" algn="ctr">
              <a:lnSpc>
                <a:spcPct val="90000"/>
              </a:lnSpc>
              <a:spcBef>
                <a:spcPts val="400"/>
              </a:spcBef>
              <a:spcAft>
                <a:spcPts val="0"/>
              </a:spcAft>
              <a:buClr>
                <a:schemeClr val="dk1"/>
              </a:buClr>
              <a:buSzPts val="1800"/>
              <a:buNone/>
              <a:defRPr sz="2000"/>
            </a:lvl2pPr>
            <a:lvl3pPr lvl="2" algn="ctr">
              <a:lnSpc>
                <a:spcPct val="90000"/>
              </a:lnSpc>
              <a:spcBef>
                <a:spcPts val="400"/>
              </a:spcBef>
              <a:spcAft>
                <a:spcPts val="0"/>
              </a:spcAft>
              <a:buClr>
                <a:schemeClr val="dk1"/>
              </a:buClr>
              <a:buSzPts val="1800"/>
              <a:buNone/>
              <a:defRPr sz="1800"/>
            </a:lvl3pPr>
            <a:lvl4pPr lvl="3" algn="ctr">
              <a:lnSpc>
                <a:spcPct val="90000"/>
              </a:lnSpc>
              <a:spcBef>
                <a:spcPts val="400"/>
              </a:spcBef>
              <a:spcAft>
                <a:spcPts val="0"/>
              </a:spcAft>
              <a:buClr>
                <a:schemeClr val="dk1"/>
              </a:buClr>
              <a:buSzPts val="1600"/>
              <a:buNone/>
              <a:defRPr sz="1600"/>
            </a:lvl4pPr>
            <a:lvl5pPr lvl="4" algn="ctr">
              <a:lnSpc>
                <a:spcPct val="90000"/>
              </a:lnSpc>
              <a:spcBef>
                <a:spcPts val="400"/>
              </a:spcBef>
              <a:spcAft>
                <a:spcPts val="0"/>
              </a:spcAft>
              <a:buClr>
                <a:schemeClr val="dk1"/>
              </a:buClr>
              <a:buSzPts val="1600"/>
              <a:buNone/>
              <a:defRPr sz="1600"/>
            </a:lvl5pPr>
            <a:lvl6pPr lvl="5" algn="ctr">
              <a:lnSpc>
                <a:spcPct val="90000"/>
              </a:lnSpc>
              <a:spcBef>
                <a:spcPts val="600"/>
              </a:spcBef>
              <a:spcAft>
                <a:spcPts val="0"/>
              </a:spcAft>
              <a:buClr>
                <a:schemeClr val="dk1"/>
              </a:buClr>
              <a:buSzPts val="1600"/>
              <a:buNone/>
              <a:defRPr sz="1600"/>
            </a:lvl6pPr>
            <a:lvl7pPr lvl="6" algn="ctr">
              <a:lnSpc>
                <a:spcPct val="90000"/>
              </a:lnSpc>
              <a:spcBef>
                <a:spcPts val="600"/>
              </a:spcBef>
              <a:spcAft>
                <a:spcPts val="0"/>
              </a:spcAft>
              <a:buClr>
                <a:schemeClr val="dk1"/>
              </a:buClr>
              <a:buSzPts val="1600"/>
              <a:buNone/>
              <a:defRPr sz="1600"/>
            </a:lvl7pPr>
            <a:lvl8pPr lvl="7" algn="ctr">
              <a:lnSpc>
                <a:spcPct val="90000"/>
              </a:lnSpc>
              <a:spcBef>
                <a:spcPts val="600"/>
              </a:spcBef>
              <a:spcAft>
                <a:spcPts val="0"/>
              </a:spcAft>
              <a:buClr>
                <a:schemeClr val="dk1"/>
              </a:buClr>
              <a:buSzPts val="1600"/>
              <a:buNone/>
              <a:defRPr sz="1600"/>
            </a:lvl8pPr>
            <a:lvl9pPr lvl="8" algn="ctr">
              <a:lnSpc>
                <a:spcPct val="90000"/>
              </a:lnSpc>
              <a:spcBef>
                <a:spcPts val="600"/>
              </a:spcBef>
              <a:spcAft>
                <a:spcPts val="0"/>
              </a:spcAft>
              <a:buClr>
                <a:schemeClr val="dk1"/>
              </a:buClr>
              <a:buSzPts val="1600"/>
              <a:buNone/>
              <a:defRPr sz="1600"/>
            </a:lvl9pPr>
          </a:lstStyle>
          <a:p/>
        </p:txBody>
      </p:sp>
      <p:sp>
        <p:nvSpPr>
          <p:cNvPr id="46" name="Google Shape;46;p11"/>
          <p:cNvSpPr/>
          <p:nvPr/>
        </p:nvSpPr>
        <p:spPr>
          <a:xfrm>
            <a:off x="379647" y="3890957"/>
            <a:ext cx="530283" cy="54864"/>
          </a:xfrm>
          <a:prstGeom prst="rect">
            <a:avLst/>
          </a:prstGeom>
          <a:solidFill>
            <a:srgbClr val="01A98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150">
              <a:solidFill>
                <a:srgbClr val="FFFFFF"/>
              </a:solidFill>
              <a:latin typeface="Arial"/>
              <a:ea typeface="Arial"/>
              <a:cs typeface="Arial"/>
              <a:sym typeface="Arial"/>
            </a:endParaRPr>
          </a:p>
        </p:txBody>
      </p:sp>
      <p:sp>
        <p:nvSpPr>
          <p:cNvPr id="47" name="Google Shape;47;p11"/>
          <p:cNvSpPr txBox="1"/>
          <p:nvPr>
            <p:ph type="title"/>
          </p:nvPr>
        </p:nvSpPr>
        <p:spPr>
          <a:xfrm>
            <a:off x="290747" y="1869197"/>
            <a:ext cx="11423555" cy="1905000"/>
          </a:xfrm>
          <a:prstGeom prst="rect">
            <a:avLst/>
          </a:prstGeom>
          <a:noFill/>
          <a:ln>
            <a:noFill/>
          </a:ln>
        </p:spPr>
        <p:txBody>
          <a:bodyPr anchorCtr="0" anchor="b" bIns="91425" lIns="91425" spcFirstLastPara="1" rIns="91425" wrap="square" tIns="91425">
            <a:noAutofit/>
          </a:bodyPr>
          <a:lstStyle>
            <a:lvl1pPr lvl="0" algn="l">
              <a:lnSpc>
                <a:spcPct val="80000"/>
              </a:lnSpc>
              <a:spcBef>
                <a:spcPts val="0"/>
              </a:spcBef>
              <a:spcAft>
                <a:spcPts val="0"/>
              </a:spcAft>
              <a:buClr>
                <a:srgbClr val="000000"/>
              </a:buClr>
              <a:buSzPts val="4400"/>
              <a:buFont typeface="Arial"/>
              <a:buNone/>
              <a:defRPr sz="4400">
                <a:solidFill>
                  <a:srgbClr val="000000"/>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8" name="Google Shape;48;p11"/>
          <p:cNvSpPr txBox="1"/>
          <p:nvPr>
            <p:ph idx="11" type="ftr"/>
          </p:nvPr>
        </p:nvSpPr>
        <p:spPr>
          <a:xfrm>
            <a:off x="4374720" y="6129337"/>
            <a:ext cx="7481160" cy="411581"/>
          </a:xfrm>
          <a:prstGeom prst="rect">
            <a:avLst/>
          </a:prstGeom>
          <a:noFill/>
          <a:ln>
            <a:noFill/>
          </a:ln>
        </p:spPr>
        <p:txBody>
          <a:bodyPr anchorCtr="0" anchor="b" bIns="0" lIns="90000" spcFirstLastPara="1" rIns="90000" wrap="square" tIns="0">
            <a:noAutofit/>
          </a:bodyPr>
          <a:lstStyle>
            <a:lvl1pPr lvl="0" algn="r">
              <a:lnSpc>
                <a:spcPct val="90000"/>
              </a:lnSpc>
              <a:spcBef>
                <a:spcPts val="0"/>
              </a:spcBef>
              <a:spcAft>
                <a:spcPts val="0"/>
              </a:spcAft>
              <a:buSzPts val="1400"/>
              <a:buNone/>
              <a:defRPr>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grpSp>
        <p:nvGrpSpPr>
          <p:cNvPr id="49" name="Google Shape;49;p11"/>
          <p:cNvGrpSpPr/>
          <p:nvPr/>
        </p:nvGrpSpPr>
        <p:grpSpPr>
          <a:xfrm>
            <a:off x="393523" y="381956"/>
            <a:ext cx="2218745" cy="893759"/>
            <a:chOff x="393523" y="381956"/>
            <a:chExt cx="2218745" cy="893759"/>
          </a:xfrm>
        </p:grpSpPr>
        <p:sp>
          <p:nvSpPr>
            <p:cNvPr id="50" name="Google Shape;50;p11"/>
            <p:cNvSpPr/>
            <p:nvPr/>
          </p:nvSpPr>
          <p:spPr>
            <a:xfrm>
              <a:off x="393523" y="381956"/>
              <a:ext cx="759854" cy="211008"/>
            </a:xfrm>
            <a:custGeom>
              <a:rect b="b" l="l" r="r" t="t"/>
              <a:pathLst>
                <a:path extrusionOk="0" h="314" w="1087">
                  <a:moveTo>
                    <a:pt x="0" y="0"/>
                  </a:moveTo>
                  <a:lnTo>
                    <a:pt x="0" y="314"/>
                  </a:lnTo>
                  <a:lnTo>
                    <a:pt x="0" y="314"/>
                  </a:lnTo>
                  <a:lnTo>
                    <a:pt x="1087" y="314"/>
                  </a:lnTo>
                  <a:lnTo>
                    <a:pt x="1087" y="0"/>
                  </a:lnTo>
                  <a:lnTo>
                    <a:pt x="0" y="0"/>
                  </a:lnTo>
                  <a:close/>
                  <a:moveTo>
                    <a:pt x="1018" y="245"/>
                  </a:moveTo>
                  <a:lnTo>
                    <a:pt x="69" y="245"/>
                  </a:lnTo>
                  <a:lnTo>
                    <a:pt x="69" y="69"/>
                  </a:lnTo>
                  <a:lnTo>
                    <a:pt x="1018" y="69"/>
                  </a:lnTo>
                  <a:lnTo>
                    <a:pt x="1018" y="245"/>
                  </a:lnTo>
                  <a:lnTo>
                    <a:pt x="1018" y="245"/>
                  </a:lnTo>
                  <a:close/>
                </a:path>
              </a:pathLst>
            </a:custGeom>
            <a:solidFill>
              <a:srgbClr val="01A98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1" name="Google Shape;51;p11"/>
            <p:cNvSpPr/>
            <p:nvPr/>
          </p:nvSpPr>
          <p:spPr>
            <a:xfrm>
              <a:off x="393523" y="730052"/>
              <a:ext cx="2218745" cy="545663"/>
            </a:xfrm>
            <a:custGeom>
              <a:rect b="b" l="l" r="r" t="t"/>
              <a:pathLst>
                <a:path extrusionOk="0" h="342" w="1341">
                  <a:moveTo>
                    <a:pt x="29" y="132"/>
                  </a:moveTo>
                  <a:cubicBezTo>
                    <a:pt x="0" y="132"/>
                    <a:pt x="0" y="132"/>
                    <a:pt x="0" y="132"/>
                  </a:cubicBezTo>
                  <a:cubicBezTo>
                    <a:pt x="0" y="0"/>
                    <a:pt x="0" y="0"/>
                    <a:pt x="0" y="0"/>
                  </a:cubicBezTo>
                  <a:cubicBezTo>
                    <a:pt x="29" y="0"/>
                    <a:pt x="29" y="0"/>
                    <a:pt x="29" y="0"/>
                  </a:cubicBezTo>
                  <a:cubicBezTo>
                    <a:pt x="29" y="52"/>
                    <a:pt x="29" y="52"/>
                    <a:pt x="29" y="52"/>
                  </a:cubicBezTo>
                  <a:cubicBezTo>
                    <a:pt x="80" y="52"/>
                    <a:pt x="80" y="52"/>
                    <a:pt x="80" y="52"/>
                  </a:cubicBezTo>
                  <a:cubicBezTo>
                    <a:pt x="80" y="0"/>
                    <a:pt x="80" y="0"/>
                    <a:pt x="80" y="0"/>
                  </a:cubicBezTo>
                  <a:cubicBezTo>
                    <a:pt x="109" y="0"/>
                    <a:pt x="109" y="0"/>
                    <a:pt x="109" y="0"/>
                  </a:cubicBezTo>
                  <a:cubicBezTo>
                    <a:pt x="109" y="132"/>
                    <a:pt x="109" y="132"/>
                    <a:pt x="109" y="132"/>
                  </a:cubicBezTo>
                  <a:cubicBezTo>
                    <a:pt x="80" y="132"/>
                    <a:pt x="80" y="132"/>
                    <a:pt x="80" y="132"/>
                  </a:cubicBezTo>
                  <a:cubicBezTo>
                    <a:pt x="80" y="77"/>
                    <a:pt x="80" y="77"/>
                    <a:pt x="80" y="77"/>
                  </a:cubicBezTo>
                  <a:cubicBezTo>
                    <a:pt x="29" y="77"/>
                    <a:pt x="29" y="77"/>
                    <a:pt x="29" y="77"/>
                  </a:cubicBezTo>
                  <a:lnTo>
                    <a:pt x="29" y="132"/>
                  </a:lnTo>
                  <a:close/>
                  <a:moveTo>
                    <a:pt x="174" y="134"/>
                  </a:moveTo>
                  <a:cubicBezTo>
                    <a:pt x="145" y="134"/>
                    <a:pt x="125" y="116"/>
                    <a:pt x="125" y="85"/>
                  </a:cubicBezTo>
                  <a:cubicBezTo>
                    <a:pt x="125" y="56"/>
                    <a:pt x="144" y="36"/>
                    <a:pt x="170" y="36"/>
                  </a:cubicBezTo>
                  <a:cubicBezTo>
                    <a:pt x="198" y="36"/>
                    <a:pt x="212" y="55"/>
                    <a:pt x="212" y="83"/>
                  </a:cubicBezTo>
                  <a:cubicBezTo>
                    <a:pt x="212" y="93"/>
                    <a:pt x="212" y="93"/>
                    <a:pt x="212" y="93"/>
                  </a:cubicBezTo>
                  <a:cubicBezTo>
                    <a:pt x="152" y="93"/>
                    <a:pt x="152" y="93"/>
                    <a:pt x="152" y="93"/>
                  </a:cubicBezTo>
                  <a:cubicBezTo>
                    <a:pt x="155" y="108"/>
                    <a:pt x="167" y="112"/>
                    <a:pt x="178" y="112"/>
                  </a:cubicBezTo>
                  <a:cubicBezTo>
                    <a:pt x="188" y="112"/>
                    <a:pt x="195" y="110"/>
                    <a:pt x="204" y="104"/>
                  </a:cubicBezTo>
                  <a:cubicBezTo>
                    <a:pt x="205" y="104"/>
                    <a:pt x="205" y="104"/>
                    <a:pt x="205" y="104"/>
                  </a:cubicBezTo>
                  <a:cubicBezTo>
                    <a:pt x="205" y="126"/>
                    <a:pt x="205" y="126"/>
                    <a:pt x="205" y="126"/>
                  </a:cubicBezTo>
                  <a:cubicBezTo>
                    <a:pt x="198" y="131"/>
                    <a:pt x="187" y="134"/>
                    <a:pt x="174" y="134"/>
                  </a:cubicBezTo>
                  <a:close/>
                  <a:moveTo>
                    <a:pt x="152" y="74"/>
                  </a:moveTo>
                  <a:cubicBezTo>
                    <a:pt x="186" y="74"/>
                    <a:pt x="186" y="74"/>
                    <a:pt x="186" y="74"/>
                  </a:cubicBezTo>
                  <a:cubicBezTo>
                    <a:pt x="186" y="64"/>
                    <a:pt x="182" y="58"/>
                    <a:pt x="170" y="58"/>
                  </a:cubicBezTo>
                  <a:cubicBezTo>
                    <a:pt x="162" y="58"/>
                    <a:pt x="155" y="61"/>
                    <a:pt x="152" y="74"/>
                  </a:cubicBezTo>
                  <a:close/>
                  <a:moveTo>
                    <a:pt x="287" y="77"/>
                  </a:moveTo>
                  <a:cubicBezTo>
                    <a:pt x="272" y="132"/>
                    <a:pt x="272" y="132"/>
                    <a:pt x="272" y="132"/>
                  </a:cubicBezTo>
                  <a:cubicBezTo>
                    <a:pt x="247" y="132"/>
                    <a:pt x="247" y="132"/>
                    <a:pt x="247" y="132"/>
                  </a:cubicBezTo>
                  <a:cubicBezTo>
                    <a:pt x="218" y="39"/>
                    <a:pt x="218" y="39"/>
                    <a:pt x="218" y="39"/>
                  </a:cubicBezTo>
                  <a:cubicBezTo>
                    <a:pt x="218" y="38"/>
                    <a:pt x="218" y="38"/>
                    <a:pt x="218" y="38"/>
                  </a:cubicBezTo>
                  <a:cubicBezTo>
                    <a:pt x="246" y="38"/>
                    <a:pt x="246" y="38"/>
                    <a:pt x="246" y="38"/>
                  </a:cubicBezTo>
                  <a:cubicBezTo>
                    <a:pt x="261" y="93"/>
                    <a:pt x="261" y="93"/>
                    <a:pt x="261" y="93"/>
                  </a:cubicBezTo>
                  <a:cubicBezTo>
                    <a:pt x="276" y="38"/>
                    <a:pt x="276" y="38"/>
                    <a:pt x="276" y="38"/>
                  </a:cubicBezTo>
                  <a:cubicBezTo>
                    <a:pt x="298" y="38"/>
                    <a:pt x="298" y="38"/>
                    <a:pt x="298" y="38"/>
                  </a:cubicBezTo>
                  <a:cubicBezTo>
                    <a:pt x="313" y="93"/>
                    <a:pt x="313" y="93"/>
                    <a:pt x="313" y="93"/>
                  </a:cubicBezTo>
                  <a:cubicBezTo>
                    <a:pt x="329" y="38"/>
                    <a:pt x="329" y="38"/>
                    <a:pt x="329" y="38"/>
                  </a:cubicBezTo>
                  <a:cubicBezTo>
                    <a:pt x="355" y="38"/>
                    <a:pt x="355" y="38"/>
                    <a:pt x="355" y="38"/>
                  </a:cubicBezTo>
                  <a:cubicBezTo>
                    <a:pt x="355" y="39"/>
                    <a:pt x="355" y="39"/>
                    <a:pt x="355" y="39"/>
                  </a:cubicBezTo>
                  <a:cubicBezTo>
                    <a:pt x="327" y="132"/>
                    <a:pt x="327" y="132"/>
                    <a:pt x="327" y="132"/>
                  </a:cubicBezTo>
                  <a:cubicBezTo>
                    <a:pt x="302" y="132"/>
                    <a:pt x="302" y="132"/>
                    <a:pt x="302" y="132"/>
                  </a:cubicBezTo>
                  <a:lnTo>
                    <a:pt x="287" y="77"/>
                  </a:lnTo>
                  <a:close/>
                  <a:moveTo>
                    <a:pt x="402" y="134"/>
                  </a:moveTo>
                  <a:cubicBezTo>
                    <a:pt x="379" y="134"/>
                    <a:pt x="370" y="125"/>
                    <a:pt x="370" y="104"/>
                  </a:cubicBezTo>
                  <a:cubicBezTo>
                    <a:pt x="370" y="0"/>
                    <a:pt x="370" y="0"/>
                    <a:pt x="370" y="0"/>
                  </a:cubicBezTo>
                  <a:cubicBezTo>
                    <a:pt x="398" y="0"/>
                    <a:pt x="398" y="0"/>
                    <a:pt x="398" y="0"/>
                  </a:cubicBezTo>
                  <a:cubicBezTo>
                    <a:pt x="398" y="102"/>
                    <a:pt x="398" y="102"/>
                    <a:pt x="398" y="102"/>
                  </a:cubicBezTo>
                  <a:cubicBezTo>
                    <a:pt x="398" y="108"/>
                    <a:pt x="400" y="111"/>
                    <a:pt x="406" y="111"/>
                  </a:cubicBezTo>
                  <a:cubicBezTo>
                    <a:pt x="408" y="111"/>
                    <a:pt x="410" y="110"/>
                    <a:pt x="412" y="109"/>
                  </a:cubicBezTo>
                  <a:cubicBezTo>
                    <a:pt x="413" y="109"/>
                    <a:pt x="413" y="109"/>
                    <a:pt x="413" y="109"/>
                  </a:cubicBezTo>
                  <a:cubicBezTo>
                    <a:pt x="413" y="132"/>
                    <a:pt x="413" y="132"/>
                    <a:pt x="413" y="132"/>
                  </a:cubicBezTo>
                  <a:cubicBezTo>
                    <a:pt x="410" y="133"/>
                    <a:pt x="406" y="134"/>
                    <a:pt x="402" y="134"/>
                  </a:cubicBezTo>
                  <a:close/>
                  <a:moveTo>
                    <a:pt x="469" y="134"/>
                  </a:moveTo>
                  <a:cubicBezTo>
                    <a:pt x="440" y="134"/>
                    <a:pt x="420" y="116"/>
                    <a:pt x="420" y="85"/>
                  </a:cubicBezTo>
                  <a:cubicBezTo>
                    <a:pt x="420" y="56"/>
                    <a:pt x="440" y="36"/>
                    <a:pt x="465" y="36"/>
                  </a:cubicBezTo>
                  <a:cubicBezTo>
                    <a:pt x="494" y="36"/>
                    <a:pt x="507" y="55"/>
                    <a:pt x="507" y="83"/>
                  </a:cubicBezTo>
                  <a:cubicBezTo>
                    <a:pt x="507" y="93"/>
                    <a:pt x="507" y="93"/>
                    <a:pt x="507" y="93"/>
                  </a:cubicBezTo>
                  <a:cubicBezTo>
                    <a:pt x="448" y="93"/>
                    <a:pt x="448" y="93"/>
                    <a:pt x="448" y="93"/>
                  </a:cubicBezTo>
                  <a:cubicBezTo>
                    <a:pt x="451" y="108"/>
                    <a:pt x="462" y="112"/>
                    <a:pt x="474" y="112"/>
                  </a:cubicBezTo>
                  <a:cubicBezTo>
                    <a:pt x="484" y="112"/>
                    <a:pt x="491" y="110"/>
                    <a:pt x="500" y="104"/>
                  </a:cubicBezTo>
                  <a:cubicBezTo>
                    <a:pt x="501" y="104"/>
                    <a:pt x="501" y="104"/>
                    <a:pt x="501" y="104"/>
                  </a:cubicBezTo>
                  <a:cubicBezTo>
                    <a:pt x="501" y="126"/>
                    <a:pt x="501" y="126"/>
                    <a:pt x="501" y="126"/>
                  </a:cubicBezTo>
                  <a:cubicBezTo>
                    <a:pt x="493" y="131"/>
                    <a:pt x="482" y="134"/>
                    <a:pt x="469" y="134"/>
                  </a:cubicBezTo>
                  <a:close/>
                  <a:moveTo>
                    <a:pt x="448" y="74"/>
                  </a:moveTo>
                  <a:cubicBezTo>
                    <a:pt x="482" y="74"/>
                    <a:pt x="482" y="74"/>
                    <a:pt x="482" y="74"/>
                  </a:cubicBezTo>
                  <a:cubicBezTo>
                    <a:pt x="481" y="64"/>
                    <a:pt x="477" y="58"/>
                    <a:pt x="466" y="58"/>
                  </a:cubicBezTo>
                  <a:cubicBezTo>
                    <a:pt x="457" y="58"/>
                    <a:pt x="450" y="61"/>
                    <a:pt x="448" y="74"/>
                  </a:cubicBezTo>
                  <a:close/>
                  <a:moveTo>
                    <a:pt x="622" y="38"/>
                  </a:moveTo>
                  <a:cubicBezTo>
                    <a:pt x="642" y="38"/>
                    <a:pt x="642" y="38"/>
                    <a:pt x="642" y="38"/>
                  </a:cubicBezTo>
                  <a:cubicBezTo>
                    <a:pt x="642" y="60"/>
                    <a:pt x="642" y="60"/>
                    <a:pt x="642" y="60"/>
                  </a:cubicBezTo>
                  <a:cubicBezTo>
                    <a:pt x="622" y="60"/>
                    <a:pt x="622" y="60"/>
                    <a:pt x="622" y="60"/>
                  </a:cubicBezTo>
                  <a:cubicBezTo>
                    <a:pt x="622" y="99"/>
                    <a:pt x="622" y="99"/>
                    <a:pt x="622" y="99"/>
                  </a:cubicBezTo>
                  <a:cubicBezTo>
                    <a:pt x="622" y="107"/>
                    <a:pt x="625" y="111"/>
                    <a:pt x="633" y="111"/>
                  </a:cubicBezTo>
                  <a:cubicBezTo>
                    <a:pt x="636" y="111"/>
                    <a:pt x="639" y="110"/>
                    <a:pt x="642" y="109"/>
                  </a:cubicBezTo>
                  <a:cubicBezTo>
                    <a:pt x="642" y="109"/>
                    <a:pt x="642" y="109"/>
                    <a:pt x="642" y="109"/>
                  </a:cubicBezTo>
                  <a:cubicBezTo>
                    <a:pt x="642" y="131"/>
                    <a:pt x="642" y="131"/>
                    <a:pt x="642" y="131"/>
                  </a:cubicBezTo>
                  <a:cubicBezTo>
                    <a:pt x="639" y="132"/>
                    <a:pt x="633" y="134"/>
                    <a:pt x="625" y="134"/>
                  </a:cubicBezTo>
                  <a:cubicBezTo>
                    <a:pt x="603" y="134"/>
                    <a:pt x="594" y="124"/>
                    <a:pt x="594" y="100"/>
                  </a:cubicBezTo>
                  <a:cubicBezTo>
                    <a:pt x="594" y="60"/>
                    <a:pt x="594" y="60"/>
                    <a:pt x="594" y="60"/>
                  </a:cubicBezTo>
                  <a:cubicBezTo>
                    <a:pt x="558" y="60"/>
                    <a:pt x="558" y="60"/>
                    <a:pt x="558" y="60"/>
                  </a:cubicBezTo>
                  <a:cubicBezTo>
                    <a:pt x="558" y="99"/>
                    <a:pt x="558" y="99"/>
                    <a:pt x="558" y="99"/>
                  </a:cubicBezTo>
                  <a:cubicBezTo>
                    <a:pt x="558" y="107"/>
                    <a:pt x="561" y="111"/>
                    <a:pt x="570" y="111"/>
                  </a:cubicBezTo>
                  <a:cubicBezTo>
                    <a:pt x="572" y="111"/>
                    <a:pt x="575" y="110"/>
                    <a:pt x="578" y="109"/>
                  </a:cubicBezTo>
                  <a:cubicBezTo>
                    <a:pt x="579" y="109"/>
                    <a:pt x="579" y="109"/>
                    <a:pt x="579" y="109"/>
                  </a:cubicBezTo>
                  <a:cubicBezTo>
                    <a:pt x="579" y="131"/>
                    <a:pt x="579" y="131"/>
                    <a:pt x="579" y="131"/>
                  </a:cubicBezTo>
                  <a:cubicBezTo>
                    <a:pt x="575" y="132"/>
                    <a:pt x="570" y="134"/>
                    <a:pt x="562" y="134"/>
                  </a:cubicBezTo>
                  <a:cubicBezTo>
                    <a:pt x="539" y="134"/>
                    <a:pt x="530" y="124"/>
                    <a:pt x="530" y="100"/>
                  </a:cubicBezTo>
                  <a:cubicBezTo>
                    <a:pt x="530" y="60"/>
                    <a:pt x="530" y="60"/>
                    <a:pt x="530" y="60"/>
                  </a:cubicBezTo>
                  <a:cubicBezTo>
                    <a:pt x="516" y="60"/>
                    <a:pt x="516" y="60"/>
                    <a:pt x="516" y="60"/>
                  </a:cubicBezTo>
                  <a:cubicBezTo>
                    <a:pt x="516" y="38"/>
                    <a:pt x="516" y="38"/>
                    <a:pt x="516" y="38"/>
                  </a:cubicBezTo>
                  <a:cubicBezTo>
                    <a:pt x="530" y="38"/>
                    <a:pt x="530" y="38"/>
                    <a:pt x="530" y="38"/>
                  </a:cubicBezTo>
                  <a:cubicBezTo>
                    <a:pt x="530" y="12"/>
                    <a:pt x="530" y="12"/>
                    <a:pt x="530" y="12"/>
                  </a:cubicBezTo>
                  <a:cubicBezTo>
                    <a:pt x="558" y="12"/>
                    <a:pt x="558" y="12"/>
                    <a:pt x="558" y="12"/>
                  </a:cubicBezTo>
                  <a:cubicBezTo>
                    <a:pt x="558" y="38"/>
                    <a:pt x="558" y="38"/>
                    <a:pt x="558" y="38"/>
                  </a:cubicBezTo>
                  <a:cubicBezTo>
                    <a:pt x="594" y="38"/>
                    <a:pt x="594" y="38"/>
                    <a:pt x="594" y="38"/>
                  </a:cubicBezTo>
                  <a:cubicBezTo>
                    <a:pt x="594" y="12"/>
                    <a:pt x="594" y="12"/>
                    <a:pt x="594" y="12"/>
                  </a:cubicBezTo>
                  <a:cubicBezTo>
                    <a:pt x="622" y="12"/>
                    <a:pt x="622" y="12"/>
                    <a:pt x="622" y="12"/>
                  </a:cubicBezTo>
                  <a:cubicBezTo>
                    <a:pt x="622" y="38"/>
                    <a:pt x="622" y="38"/>
                    <a:pt x="622" y="38"/>
                  </a:cubicBezTo>
                  <a:close/>
                  <a:moveTo>
                    <a:pt x="787" y="45"/>
                  </a:moveTo>
                  <a:cubicBezTo>
                    <a:pt x="787" y="73"/>
                    <a:pt x="768" y="89"/>
                    <a:pt x="738" y="89"/>
                  </a:cubicBezTo>
                  <a:cubicBezTo>
                    <a:pt x="718" y="89"/>
                    <a:pt x="718" y="89"/>
                    <a:pt x="718" y="89"/>
                  </a:cubicBezTo>
                  <a:cubicBezTo>
                    <a:pt x="718" y="132"/>
                    <a:pt x="718" y="132"/>
                    <a:pt x="718" y="132"/>
                  </a:cubicBezTo>
                  <a:cubicBezTo>
                    <a:pt x="689" y="132"/>
                    <a:pt x="689" y="132"/>
                    <a:pt x="689" y="132"/>
                  </a:cubicBezTo>
                  <a:cubicBezTo>
                    <a:pt x="689" y="0"/>
                    <a:pt x="689" y="0"/>
                    <a:pt x="689" y="0"/>
                  </a:cubicBezTo>
                  <a:cubicBezTo>
                    <a:pt x="738" y="0"/>
                    <a:pt x="738" y="0"/>
                    <a:pt x="738" y="0"/>
                  </a:cubicBezTo>
                  <a:cubicBezTo>
                    <a:pt x="768" y="0"/>
                    <a:pt x="787" y="16"/>
                    <a:pt x="787" y="45"/>
                  </a:cubicBezTo>
                  <a:close/>
                  <a:moveTo>
                    <a:pt x="736" y="65"/>
                  </a:moveTo>
                  <a:cubicBezTo>
                    <a:pt x="751" y="65"/>
                    <a:pt x="758" y="57"/>
                    <a:pt x="758" y="45"/>
                  </a:cubicBezTo>
                  <a:cubicBezTo>
                    <a:pt x="758" y="33"/>
                    <a:pt x="751" y="24"/>
                    <a:pt x="736" y="24"/>
                  </a:cubicBezTo>
                  <a:cubicBezTo>
                    <a:pt x="718" y="24"/>
                    <a:pt x="718" y="24"/>
                    <a:pt x="718" y="24"/>
                  </a:cubicBezTo>
                  <a:cubicBezTo>
                    <a:pt x="718" y="65"/>
                    <a:pt x="718" y="65"/>
                    <a:pt x="718" y="65"/>
                  </a:cubicBezTo>
                  <a:lnTo>
                    <a:pt x="736" y="65"/>
                  </a:lnTo>
                  <a:close/>
                  <a:moveTo>
                    <a:pt x="849" y="123"/>
                  </a:moveTo>
                  <a:cubicBezTo>
                    <a:pt x="843" y="130"/>
                    <a:pt x="834" y="134"/>
                    <a:pt x="824" y="134"/>
                  </a:cubicBezTo>
                  <a:cubicBezTo>
                    <a:pt x="806" y="134"/>
                    <a:pt x="791" y="122"/>
                    <a:pt x="791" y="103"/>
                  </a:cubicBezTo>
                  <a:cubicBezTo>
                    <a:pt x="791" y="84"/>
                    <a:pt x="806" y="72"/>
                    <a:pt x="827" y="72"/>
                  </a:cubicBezTo>
                  <a:cubicBezTo>
                    <a:pt x="834" y="72"/>
                    <a:pt x="841" y="73"/>
                    <a:pt x="848" y="75"/>
                  </a:cubicBezTo>
                  <a:cubicBezTo>
                    <a:pt x="848" y="73"/>
                    <a:pt x="848" y="73"/>
                    <a:pt x="848" y="73"/>
                  </a:cubicBezTo>
                  <a:cubicBezTo>
                    <a:pt x="848" y="63"/>
                    <a:pt x="842" y="59"/>
                    <a:pt x="827" y="59"/>
                  </a:cubicBezTo>
                  <a:cubicBezTo>
                    <a:pt x="818" y="59"/>
                    <a:pt x="809" y="62"/>
                    <a:pt x="801" y="66"/>
                  </a:cubicBezTo>
                  <a:cubicBezTo>
                    <a:pt x="800" y="66"/>
                    <a:pt x="800" y="66"/>
                    <a:pt x="800" y="66"/>
                  </a:cubicBezTo>
                  <a:cubicBezTo>
                    <a:pt x="800" y="44"/>
                    <a:pt x="800" y="44"/>
                    <a:pt x="800" y="44"/>
                  </a:cubicBezTo>
                  <a:cubicBezTo>
                    <a:pt x="807" y="40"/>
                    <a:pt x="820" y="36"/>
                    <a:pt x="832" y="36"/>
                  </a:cubicBezTo>
                  <a:cubicBezTo>
                    <a:pt x="860" y="36"/>
                    <a:pt x="876" y="49"/>
                    <a:pt x="876" y="73"/>
                  </a:cubicBezTo>
                  <a:cubicBezTo>
                    <a:pt x="876" y="132"/>
                    <a:pt x="876" y="132"/>
                    <a:pt x="876" y="132"/>
                  </a:cubicBezTo>
                  <a:cubicBezTo>
                    <a:pt x="849" y="132"/>
                    <a:pt x="849" y="132"/>
                    <a:pt x="849" y="132"/>
                  </a:cubicBezTo>
                  <a:cubicBezTo>
                    <a:pt x="849" y="123"/>
                    <a:pt x="849" y="123"/>
                    <a:pt x="849" y="123"/>
                  </a:cubicBezTo>
                  <a:close/>
                  <a:moveTo>
                    <a:pt x="848" y="102"/>
                  </a:moveTo>
                  <a:cubicBezTo>
                    <a:pt x="848" y="94"/>
                    <a:pt x="848" y="94"/>
                    <a:pt x="848" y="94"/>
                  </a:cubicBezTo>
                  <a:cubicBezTo>
                    <a:pt x="844" y="92"/>
                    <a:pt x="838" y="91"/>
                    <a:pt x="833" y="91"/>
                  </a:cubicBezTo>
                  <a:cubicBezTo>
                    <a:pt x="823" y="91"/>
                    <a:pt x="818" y="95"/>
                    <a:pt x="818" y="102"/>
                  </a:cubicBezTo>
                  <a:cubicBezTo>
                    <a:pt x="818" y="110"/>
                    <a:pt x="823" y="113"/>
                    <a:pt x="832" y="113"/>
                  </a:cubicBezTo>
                  <a:cubicBezTo>
                    <a:pt x="839" y="113"/>
                    <a:pt x="845" y="109"/>
                    <a:pt x="848" y="102"/>
                  </a:cubicBezTo>
                  <a:close/>
                  <a:moveTo>
                    <a:pt x="890" y="85"/>
                  </a:moveTo>
                  <a:cubicBezTo>
                    <a:pt x="890" y="55"/>
                    <a:pt x="911" y="36"/>
                    <a:pt x="939" y="36"/>
                  </a:cubicBezTo>
                  <a:cubicBezTo>
                    <a:pt x="949" y="36"/>
                    <a:pt x="958" y="38"/>
                    <a:pt x="965" y="43"/>
                  </a:cubicBezTo>
                  <a:cubicBezTo>
                    <a:pt x="965" y="67"/>
                    <a:pt x="965" y="67"/>
                    <a:pt x="965" y="67"/>
                  </a:cubicBezTo>
                  <a:cubicBezTo>
                    <a:pt x="964" y="67"/>
                    <a:pt x="964" y="67"/>
                    <a:pt x="964" y="67"/>
                  </a:cubicBezTo>
                  <a:cubicBezTo>
                    <a:pt x="958" y="62"/>
                    <a:pt x="951" y="60"/>
                    <a:pt x="943" y="60"/>
                  </a:cubicBezTo>
                  <a:cubicBezTo>
                    <a:pt x="929" y="60"/>
                    <a:pt x="918" y="69"/>
                    <a:pt x="918" y="85"/>
                  </a:cubicBezTo>
                  <a:cubicBezTo>
                    <a:pt x="918" y="101"/>
                    <a:pt x="929" y="110"/>
                    <a:pt x="943" y="110"/>
                  </a:cubicBezTo>
                  <a:cubicBezTo>
                    <a:pt x="951" y="110"/>
                    <a:pt x="958" y="108"/>
                    <a:pt x="964" y="103"/>
                  </a:cubicBezTo>
                  <a:cubicBezTo>
                    <a:pt x="965" y="103"/>
                    <a:pt x="965" y="103"/>
                    <a:pt x="965" y="103"/>
                  </a:cubicBezTo>
                  <a:cubicBezTo>
                    <a:pt x="965" y="127"/>
                    <a:pt x="965" y="127"/>
                    <a:pt x="965" y="127"/>
                  </a:cubicBezTo>
                  <a:cubicBezTo>
                    <a:pt x="958" y="132"/>
                    <a:pt x="949" y="134"/>
                    <a:pt x="939" y="134"/>
                  </a:cubicBezTo>
                  <a:cubicBezTo>
                    <a:pt x="911" y="134"/>
                    <a:pt x="890" y="115"/>
                    <a:pt x="890" y="85"/>
                  </a:cubicBezTo>
                  <a:close/>
                  <a:moveTo>
                    <a:pt x="1010" y="89"/>
                  </a:moveTo>
                  <a:cubicBezTo>
                    <a:pt x="1010" y="132"/>
                    <a:pt x="1010" y="132"/>
                    <a:pt x="1010" y="132"/>
                  </a:cubicBezTo>
                  <a:cubicBezTo>
                    <a:pt x="983" y="132"/>
                    <a:pt x="983" y="132"/>
                    <a:pt x="983" y="132"/>
                  </a:cubicBezTo>
                  <a:cubicBezTo>
                    <a:pt x="983" y="0"/>
                    <a:pt x="983" y="0"/>
                    <a:pt x="983" y="0"/>
                  </a:cubicBezTo>
                  <a:cubicBezTo>
                    <a:pt x="1010" y="0"/>
                    <a:pt x="1010" y="0"/>
                    <a:pt x="1010" y="0"/>
                  </a:cubicBezTo>
                  <a:cubicBezTo>
                    <a:pt x="1010" y="75"/>
                    <a:pt x="1010" y="75"/>
                    <a:pt x="1010" y="75"/>
                  </a:cubicBezTo>
                  <a:cubicBezTo>
                    <a:pt x="1039" y="38"/>
                    <a:pt x="1039" y="38"/>
                    <a:pt x="1039" y="38"/>
                  </a:cubicBezTo>
                  <a:cubicBezTo>
                    <a:pt x="1070" y="38"/>
                    <a:pt x="1070" y="38"/>
                    <a:pt x="1070" y="38"/>
                  </a:cubicBezTo>
                  <a:cubicBezTo>
                    <a:pt x="1070" y="39"/>
                    <a:pt x="1070" y="39"/>
                    <a:pt x="1070" y="39"/>
                  </a:cubicBezTo>
                  <a:cubicBezTo>
                    <a:pt x="1036" y="82"/>
                    <a:pt x="1036" y="82"/>
                    <a:pt x="1036" y="82"/>
                  </a:cubicBezTo>
                  <a:cubicBezTo>
                    <a:pt x="1070" y="131"/>
                    <a:pt x="1070" y="131"/>
                    <a:pt x="1070" y="131"/>
                  </a:cubicBezTo>
                  <a:cubicBezTo>
                    <a:pt x="1070" y="132"/>
                    <a:pt x="1070" y="132"/>
                    <a:pt x="1070" y="132"/>
                  </a:cubicBezTo>
                  <a:cubicBezTo>
                    <a:pt x="1038" y="132"/>
                    <a:pt x="1038" y="132"/>
                    <a:pt x="1038" y="132"/>
                  </a:cubicBezTo>
                  <a:lnTo>
                    <a:pt x="1010" y="89"/>
                  </a:lnTo>
                  <a:close/>
                  <a:moveTo>
                    <a:pt x="1133" y="123"/>
                  </a:moveTo>
                  <a:cubicBezTo>
                    <a:pt x="1127" y="130"/>
                    <a:pt x="1118" y="134"/>
                    <a:pt x="1108" y="134"/>
                  </a:cubicBezTo>
                  <a:cubicBezTo>
                    <a:pt x="1090" y="134"/>
                    <a:pt x="1075" y="122"/>
                    <a:pt x="1075" y="103"/>
                  </a:cubicBezTo>
                  <a:cubicBezTo>
                    <a:pt x="1075" y="84"/>
                    <a:pt x="1090" y="72"/>
                    <a:pt x="1112" y="72"/>
                  </a:cubicBezTo>
                  <a:cubicBezTo>
                    <a:pt x="1118" y="72"/>
                    <a:pt x="1125" y="73"/>
                    <a:pt x="1133" y="75"/>
                  </a:cubicBezTo>
                  <a:cubicBezTo>
                    <a:pt x="1133" y="73"/>
                    <a:pt x="1133" y="73"/>
                    <a:pt x="1133" y="73"/>
                  </a:cubicBezTo>
                  <a:cubicBezTo>
                    <a:pt x="1133" y="63"/>
                    <a:pt x="1127" y="59"/>
                    <a:pt x="1112" y="59"/>
                  </a:cubicBezTo>
                  <a:cubicBezTo>
                    <a:pt x="1102" y="59"/>
                    <a:pt x="1093" y="62"/>
                    <a:pt x="1086" y="66"/>
                  </a:cubicBezTo>
                  <a:cubicBezTo>
                    <a:pt x="1084" y="66"/>
                    <a:pt x="1084" y="66"/>
                    <a:pt x="1084" y="66"/>
                  </a:cubicBezTo>
                  <a:cubicBezTo>
                    <a:pt x="1084" y="44"/>
                    <a:pt x="1084" y="44"/>
                    <a:pt x="1084" y="44"/>
                  </a:cubicBezTo>
                  <a:cubicBezTo>
                    <a:pt x="1092" y="40"/>
                    <a:pt x="1104" y="36"/>
                    <a:pt x="1117" y="36"/>
                  </a:cubicBezTo>
                  <a:cubicBezTo>
                    <a:pt x="1145" y="36"/>
                    <a:pt x="1160" y="49"/>
                    <a:pt x="1160" y="73"/>
                  </a:cubicBezTo>
                  <a:cubicBezTo>
                    <a:pt x="1160" y="132"/>
                    <a:pt x="1160" y="132"/>
                    <a:pt x="1160" y="132"/>
                  </a:cubicBezTo>
                  <a:cubicBezTo>
                    <a:pt x="1133" y="132"/>
                    <a:pt x="1133" y="132"/>
                    <a:pt x="1133" y="132"/>
                  </a:cubicBezTo>
                  <a:cubicBezTo>
                    <a:pt x="1133" y="123"/>
                    <a:pt x="1133" y="123"/>
                    <a:pt x="1133" y="123"/>
                  </a:cubicBezTo>
                  <a:close/>
                  <a:moveTo>
                    <a:pt x="1133" y="102"/>
                  </a:moveTo>
                  <a:cubicBezTo>
                    <a:pt x="1133" y="94"/>
                    <a:pt x="1133" y="94"/>
                    <a:pt x="1133" y="94"/>
                  </a:cubicBezTo>
                  <a:cubicBezTo>
                    <a:pt x="1128" y="92"/>
                    <a:pt x="1123" y="91"/>
                    <a:pt x="1117" y="91"/>
                  </a:cubicBezTo>
                  <a:cubicBezTo>
                    <a:pt x="1108" y="91"/>
                    <a:pt x="1103" y="95"/>
                    <a:pt x="1103" y="102"/>
                  </a:cubicBezTo>
                  <a:cubicBezTo>
                    <a:pt x="1103" y="110"/>
                    <a:pt x="1108" y="113"/>
                    <a:pt x="1116" y="113"/>
                  </a:cubicBezTo>
                  <a:cubicBezTo>
                    <a:pt x="1124" y="113"/>
                    <a:pt x="1130" y="109"/>
                    <a:pt x="1133" y="102"/>
                  </a:cubicBezTo>
                  <a:close/>
                  <a:moveTo>
                    <a:pt x="1207" y="53"/>
                  </a:moveTo>
                  <a:cubicBezTo>
                    <a:pt x="1212" y="43"/>
                    <a:pt x="1220" y="37"/>
                    <a:pt x="1230" y="37"/>
                  </a:cubicBezTo>
                  <a:cubicBezTo>
                    <a:pt x="1234" y="37"/>
                    <a:pt x="1238" y="38"/>
                    <a:pt x="1239" y="39"/>
                  </a:cubicBezTo>
                  <a:cubicBezTo>
                    <a:pt x="1239" y="65"/>
                    <a:pt x="1239" y="65"/>
                    <a:pt x="1239" y="65"/>
                  </a:cubicBezTo>
                  <a:cubicBezTo>
                    <a:pt x="1238" y="65"/>
                    <a:pt x="1238" y="65"/>
                    <a:pt x="1238" y="65"/>
                  </a:cubicBezTo>
                  <a:cubicBezTo>
                    <a:pt x="1235" y="64"/>
                    <a:pt x="1231" y="63"/>
                    <a:pt x="1226" y="63"/>
                  </a:cubicBezTo>
                  <a:cubicBezTo>
                    <a:pt x="1217" y="63"/>
                    <a:pt x="1210" y="68"/>
                    <a:pt x="1208" y="78"/>
                  </a:cubicBezTo>
                  <a:cubicBezTo>
                    <a:pt x="1208" y="132"/>
                    <a:pt x="1208" y="132"/>
                    <a:pt x="1208" y="132"/>
                  </a:cubicBezTo>
                  <a:cubicBezTo>
                    <a:pt x="1180" y="132"/>
                    <a:pt x="1180" y="132"/>
                    <a:pt x="1180" y="132"/>
                  </a:cubicBezTo>
                  <a:cubicBezTo>
                    <a:pt x="1180" y="38"/>
                    <a:pt x="1180" y="38"/>
                    <a:pt x="1180" y="38"/>
                  </a:cubicBezTo>
                  <a:cubicBezTo>
                    <a:pt x="1207" y="38"/>
                    <a:pt x="1207" y="38"/>
                    <a:pt x="1207" y="38"/>
                  </a:cubicBezTo>
                  <a:cubicBezTo>
                    <a:pt x="1207" y="53"/>
                    <a:pt x="1207" y="53"/>
                    <a:pt x="1207" y="53"/>
                  </a:cubicBezTo>
                  <a:close/>
                  <a:moveTo>
                    <a:pt x="1314" y="122"/>
                  </a:moveTo>
                  <a:cubicBezTo>
                    <a:pt x="1308" y="130"/>
                    <a:pt x="1298" y="134"/>
                    <a:pt x="1286" y="134"/>
                  </a:cubicBezTo>
                  <a:cubicBezTo>
                    <a:pt x="1262" y="134"/>
                    <a:pt x="1246" y="112"/>
                    <a:pt x="1246" y="85"/>
                  </a:cubicBezTo>
                  <a:cubicBezTo>
                    <a:pt x="1246" y="58"/>
                    <a:pt x="1262" y="36"/>
                    <a:pt x="1286" y="36"/>
                  </a:cubicBezTo>
                  <a:cubicBezTo>
                    <a:pt x="1298" y="36"/>
                    <a:pt x="1307" y="40"/>
                    <a:pt x="1313" y="47"/>
                  </a:cubicBezTo>
                  <a:cubicBezTo>
                    <a:pt x="1313" y="0"/>
                    <a:pt x="1313" y="0"/>
                    <a:pt x="1313" y="0"/>
                  </a:cubicBezTo>
                  <a:cubicBezTo>
                    <a:pt x="1341" y="0"/>
                    <a:pt x="1341" y="0"/>
                    <a:pt x="1341" y="0"/>
                  </a:cubicBezTo>
                  <a:cubicBezTo>
                    <a:pt x="1341" y="132"/>
                    <a:pt x="1341" y="132"/>
                    <a:pt x="1341" y="132"/>
                  </a:cubicBezTo>
                  <a:cubicBezTo>
                    <a:pt x="1314" y="132"/>
                    <a:pt x="1314" y="132"/>
                    <a:pt x="1314" y="132"/>
                  </a:cubicBezTo>
                  <a:cubicBezTo>
                    <a:pt x="1314" y="122"/>
                    <a:pt x="1314" y="122"/>
                    <a:pt x="1314" y="122"/>
                  </a:cubicBezTo>
                  <a:close/>
                  <a:moveTo>
                    <a:pt x="1313" y="100"/>
                  </a:moveTo>
                  <a:cubicBezTo>
                    <a:pt x="1313" y="70"/>
                    <a:pt x="1313" y="70"/>
                    <a:pt x="1313" y="70"/>
                  </a:cubicBezTo>
                  <a:cubicBezTo>
                    <a:pt x="1308" y="63"/>
                    <a:pt x="1302" y="60"/>
                    <a:pt x="1295" y="60"/>
                  </a:cubicBezTo>
                  <a:cubicBezTo>
                    <a:pt x="1283" y="60"/>
                    <a:pt x="1275" y="69"/>
                    <a:pt x="1275" y="85"/>
                  </a:cubicBezTo>
                  <a:cubicBezTo>
                    <a:pt x="1275" y="101"/>
                    <a:pt x="1283" y="110"/>
                    <a:pt x="1295" y="110"/>
                  </a:cubicBezTo>
                  <a:cubicBezTo>
                    <a:pt x="1302" y="110"/>
                    <a:pt x="1308" y="107"/>
                    <a:pt x="1313" y="100"/>
                  </a:cubicBezTo>
                  <a:close/>
                  <a:moveTo>
                    <a:pt x="0" y="175"/>
                  </a:moveTo>
                  <a:cubicBezTo>
                    <a:pt x="81" y="175"/>
                    <a:pt x="81" y="175"/>
                    <a:pt x="81" y="175"/>
                  </a:cubicBezTo>
                  <a:cubicBezTo>
                    <a:pt x="81" y="191"/>
                    <a:pt x="81" y="191"/>
                    <a:pt x="81" y="191"/>
                  </a:cubicBezTo>
                  <a:cubicBezTo>
                    <a:pt x="18" y="191"/>
                    <a:pt x="18" y="191"/>
                    <a:pt x="18" y="191"/>
                  </a:cubicBezTo>
                  <a:cubicBezTo>
                    <a:pt x="18" y="231"/>
                    <a:pt x="18" y="231"/>
                    <a:pt x="18" y="231"/>
                  </a:cubicBezTo>
                  <a:cubicBezTo>
                    <a:pt x="75" y="231"/>
                    <a:pt x="75" y="231"/>
                    <a:pt x="75" y="231"/>
                  </a:cubicBezTo>
                  <a:cubicBezTo>
                    <a:pt x="75" y="247"/>
                    <a:pt x="75" y="247"/>
                    <a:pt x="75" y="247"/>
                  </a:cubicBezTo>
                  <a:cubicBezTo>
                    <a:pt x="18" y="247"/>
                    <a:pt x="18" y="247"/>
                    <a:pt x="18" y="247"/>
                  </a:cubicBezTo>
                  <a:cubicBezTo>
                    <a:pt x="18" y="291"/>
                    <a:pt x="18" y="291"/>
                    <a:pt x="18" y="291"/>
                  </a:cubicBezTo>
                  <a:cubicBezTo>
                    <a:pt x="81" y="291"/>
                    <a:pt x="81" y="291"/>
                    <a:pt x="81" y="291"/>
                  </a:cubicBezTo>
                  <a:cubicBezTo>
                    <a:pt x="81" y="307"/>
                    <a:pt x="81" y="307"/>
                    <a:pt x="81" y="307"/>
                  </a:cubicBezTo>
                  <a:cubicBezTo>
                    <a:pt x="0" y="307"/>
                    <a:pt x="0" y="307"/>
                    <a:pt x="0" y="307"/>
                  </a:cubicBezTo>
                  <a:lnTo>
                    <a:pt x="0" y="175"/>
                  </a:lnTo>
                  <a:close/>
                  <a:moveTo>
                    <a:pt x="149" y="212"/>
                  </a:moveTo>
                  <a:cubicBezTo>
                    <a:pt x="169" y="212"/>
                    <a:pt x="181" y="226"/>
                    <a:pt x="181" y="248"/>
                  </a:cubicBezTo>
                  <a:cubicBezTo>
                    <a:pt x="181" y="307"/>
                    <a:pt x="181" y="307"/>
                    <a:pt x="181" y="307"/>
                  </a:cubicBezTo>
                  <a:cubicBezTo>
                    <a:pt x="164" y="307"/>
                    <a:pt x="164" y="307"/>
                    <a:pt x="164" y="307"/>
                  </a:cubicBezTo>
                  <a:cubicBezTo>
                    <a:pt x="164" y="249"/>
                    <a:pt x="164" y="249"/>
                    <a:pt x="164" y="249"/>
                  </a:cubicBezTo>
                  <a:cubicBezTo>
                    <a:pt x="164" y="237"/>
                    <a:pt x="157" y="228"/>
                    <a:pt x="144" y="228"/>
                  </a:cubicBezTo>
                  <a:cubicBezTo>
                    <a:pt x="133" y="228"/>
                    <a:pt x="124" y="235"/>
                    <a:pt x="121" y="245"/>
                  </a:cubicBezTo>
                  <a:cubicBezTo>
                    <a:pt x="121" y="307"/>
                    <a:pt x="121" y="307"/>
                    <a:pt x="121" y="307"/>
                  </a:cubicBezTo>
                  <a:cubicBezTo>
                    <a:pt x="103" y="307"/>
                    <a:pt x="103" y="307"/>
                    <a:pt x="103" y="307"/>
                  </a:cubicBezTo>
                  <a:cubicBezTo>
                    <a:pt x="103" y="214"/>
                    <a:pt x="103" y="214"/>
                    <a:pt x="103" y="214"/>
                  </a:cubicBezTo>
                  <a:cubicBezTo>
                    <a:pt x="121" y="214"/>
                    <a:pt x="121" y="214"/>
                    <a:pt x="121" y="214"/>
                  </a:cubicBezTo>
                  <a:cubicBezTo>
                    <a:pt x="121" y="227"/>
                    <a:pt x="121" y="227"/>
                    <a:pt x="121" y="227"/>
                  </a:cubicBezTo>
                  <a:cubicBezTo>
                    <a:pt x="126" y="219"/>
                    <a:pt x="136" y="212"/>
                    <a:pt x="149" y="212"/>
                  </a:cubicBezTo>
                  <a:close/>
                  <a:moveTo>
                    <a:pt x="228" y="214"/>
                  </a:moveTo>
                  <a:cubicBezTo>
                    <a:pt x="252" y="214"/>
                    <a:pt x="252" y="214"/>
                    <a:pt x="252" y="214"/>
                  </a:cubicBezTo>
                  <a:cubicBezTo>
                    <a:pt x="252" y="229"/>
                    <a:pt x="252" y="229"/>
                    <a:pt x="252" y="229"/>
                  </a:cubicBezTo>
                  <a:cubicBezTo>
                    <a:pt x="228" y="229"/>
                    <a:pt x="228" y="229"/>
                    <a:pt x="228" y="229"/>
                  </a:cubicBezTo>
                  <a:cubicBezTo>
                    <a:pt x="228" y="279"/>
                    <a:pt x="228" y="279"/>
                    <a:pt x="228" y="279"/>
                  </a:cubicBezTo>
                  <a:cubicBezTo>
                    <a:pt x="228" y="289"/>
                    <a:pt x="234" y="293"/>
                    <a:pt x="243" y="293"/>
                  </a:cubicBezTo>
                  <a:cubicBezTo>
                    <a:pt x="246" y="293"/>
                    <a:pt x="249" y="293"/>
                    <a:pt x="251" y="292"/>
                  </a:cubicBezTo>
                  <a:cubicBezTo>
                    <a:pt x="252" y="292"/>
                    <a:pt x="252" y="292"/>
                    <a:pt x="252" y="292"/>
                  </a:cubicBezTo>
                  <a:cubicBezTo>
                    <a:pt x="252" y="307"/>
                    <a:pt x="252" y="307"/>
                    <a:pt x="252" y="307"/>
                  </a:cubicBezTo>
                  <a:cubicBezTo>
                    <a:pt x="249" y="308"/>
                    <a:pt x="246" y="309"/>
                    <a:pt x="241" y="309"/>
                  </a:cubicBezTo>
                  <a:cubicBezTo>
                    <a:pt x="219" y="309"/>
                    <a:pt x="211" y="299"/>
                    <a:pt x="211" y="281"/>
                  </a:cubicBezTo>
                  <a:cubicBezTo>
                    <a:pt x="211" y="229"/>
                    <a:pt x="211" y="229"/>
                    <a:pt x="211" y="229"/>
                  </a:cubicBezTo>
                  <a:cubicBezTo>
                    <a:pt x="195" y="229"/>
                    <a:pt x="195" y="229"/>
                    <a:pt x="195" y="229"/>
                  </a:cubicBezTo>
                  <a:cubicBezTo>
                    <a:pt x="195" y="214"/>
                    <a:pt x="195" y="214"/>
                    <a:pt x="195" y="214"/>
                  </a:cubicBezTo>
                  <a:cubicBezTo>
                    <a:pt x="211" y="214"/>
                    <a:pt x="211" y="214"/>
                    <a:pt x="211" y="214"/>
                  </a:cubicBezTo>
                  <a:cubicBezTo>
                    <a:pt x="211" y="189"/>
                    <a:pt x="211" y="189"/>
                    <a:pt x="211" y="189"/>
                  </a:cubicBezTo>
                  <a:cubicBezTo>
                    <a:pt x="228" y="189"/>
                    <a:pt x="228" y="189"/>
                    <a:pt x="228" y="189"/>
                  </a:cubicBezTo>
                  <a:lnTo>
                    <a:pt x="228" y="214"/>
                  </a:lnTo>
                  <a:close/>
                  <a:moveTo>
                    <a:pt x="309" y="309"/>
                  </a:moveTo>
                  <a:cubicBezTo>
                    <a:pt x="282" y="309"/>
                    <a:pt x="263" y="290"/>
                    <a:pt x="263" y="261"/>
                  </a:cubicBezTo>
                  <a:cubicBezTo>
                    <a:pt x="263" y="232"/>
                    <a:pt x="280" y="212"/>
                    <a:pt x="305" y="212"/>
                  </a:cubicBezTo>
                  <a:cubicBezTo>
                    <a:pt x="331" y="212"/>
                    <a:pt x="344" y="230"/>
                    <a:pt x="344" y="258"/>
                  </a:cubicBezTo>
                  <a:cubicBezTo>
                    <a:pt x="344" y="266"/>
                    <a:pt x="344" y="266"/>
                    <a:pt x="344" y="266"/>
                  </a:cubicBezTo>
                  <a:cubicBezTo>
                    <a:pt x="281" y="266"/>
                    <a:pt x="281" y="266"/>
                    <a:pt x="281" y="266"/>
                  </a:cubicBezTo>
                  <a:cubicBezTo>
                    <a:pt x="282" y="284"/>
                    <a:pt x="295" y="293"/>
                    <a:pt x="311" y="293"/>
                  </a:cubicBezTo>
                  <a:cubicBezTo>
                    <a:pt x="321" y="293"/>
                    <a:pt x="329" y="291"/>
                    <a:pt x="337" y="285"/>
                  </a:cubicBezTo>
                  <a:cubicBezTo>
                    <a:pt x="338" y="285"/>
                    <a:pt x="338" y="285"/>
                    <a:pt x="338" y="285"/>
                  </a:cubicBezTo>
                  <a:cubicBezTo>
                    <a:pt x="338" y="300"/>
                    <a:pt x="338" y="300"/>
                    <a:pt x="338" y="300"/>
                  </a:cubicBezTo>
                  <a:cubicBezTo>
                    <a:pt x="330" y="306"/>
                    <a:pt x="320" y="309"/>
                    <a:pt x="309" y="309"/>
                  </a:cubicBezTo>
                  <a:close/>
                  <a:moveTo>
                    <a:pt x="281" y="251"/>
                  </a:moveTo>
                  <a:cubicBezTo>
                    <a:pt x="327" y="251"/>
                    <a:pt x="327" y="251"/>
                    <a:pt x="327" y="251"/>
                  </a:cubicBezTo>
                  <a:cubicBezTo>
                    <a:pt x="327" y="237"/>
                    <a:pt x="320" y="227"/>
                    <a:pt x="306" y="227"/>
                  </a:cubicBezTo>
                  <a:cubicBezTo>
                    <a:pt x="292" y="227"/>
                    <a:pt x="284" y="237"/>
                    <a:pt x="281" y="251"/>
                  </a:cubicBezTo>
                  <a:close/>
                  <a:moveTo>
                    <a:pt x="382" y="228"/>
                  </a:moveTo>
                  <a:cubicBezTo>
                    <a:pt x="386" y="218"/>
                    <a:pt x="395" y="212"/>
                    <a:pt x="405" y="212"/>
                  </a:cubicBezTo>
                  <a:cubicBezTo>
                    <a:pt x="409" y="212"/>
                    <a:pt x="413" y="213"/>
                    <a:pt x="414" y="214"/>
                  </a:cubicBezTo>
                  <a:cubicBezTo>
                    <a:pt x="414" y="231"/>
                    <a:pt x="414" y="231"/>
                    <a:pt x="414" y="231"/>
                  </a:cubicBezTo>
                  <a:cubicBezTo>
                    <a:pt x="414" y="231"/>
                    <a:pt x="414" y="231"/>
                    <a:pt x="414" y="231"/>
                  </a:cubicBezTo>
                  <a:cubicBezTo>
                    <a:pt x="411" y="230"/>
                    <a:pt x="407" y="229"/>
                    <a:pt x="403" y="229"/>
                  </a:cubicBezTo>
                  <a:cubicBezTo>
                    <a:pt x="393" y="229"/>
                    <a:pt x="385" y="236"/>
                    <a:pt x="382" y="246"/>
                  </a:cubicBezTo>
                  <a:cubicBezTo>
                    <a:pt x="382" y="307"/>
                    <a:pt x="382" y="307"/>
                    <a:pt x="382" y="307"/>
                  </a:cubicBezTo>
                  <a:cubicBezTo>
                    <a:pt x="365" y="307"/>
                    <a:pt x="365" y="307"/>
                    <a:pt x="365" y="307"/>
                  </a:cubicBezTo>
                  <a:cubicBezTo>
                    <a:pt x="365" y="214"/>
                    <a:pt x="365" y="214"/>
                    <a:pt x="365" y="214"/>
                  </a:cubicBezTo>
                  <a:cubicBezTo>
                    <a:pt x="382" y="214"/>
                    <a:pt x="382" y="214"/>
                    <a:pt x="382" y="214"/>
                  </a:cubicBezTo>
                  <a:cubicBezTo>
                    <a:pt x="382" y="228"/>
                    <a:pt x="382" y="228"/>
                    <a:pt x="382" y="228"/>
                  </a:cubicBezTo>
                  <a:close/>
                  <a:moveTo>
                    <a:pt x="474" y="212"/>
                  </a:moveTo>
                  <a:cubicBezTo>
                    <a:pt x="502" y="212"/>
                    <a:pt x="516" y="235"/>
                    <a:pt x="516" y="260"/>
                  </a:cubicBezTo>
                  <a:cubicBezTo>
                    <a:pt x="516" y="286"/>
                    <a:pt x="502" y="309"/>
                    <a:pt x="474" y="309"/>
                  </a:cubicBezTo>
                  <a:cubicBezTo>
                    <a:pt x="463" y="309"/>
                    <a:pt x="453" y="303"/>
                    <a:pt x="448" y="296"/>
                  </a:cubicBezTo>
                  <a:cubicBezTo>
                    <a:pt x="448" y="342"/>
                    <a:pt x="448" y="342"/>
                    <a:pt x="448" y="342"/>
                  </a:cubicBezTo>
                  <a:cubicBezTo>
                    <a:pt x="430" y="342"/>
                    <a:pt x="430" y="342"/>
                    <a:pt x="430" y="342"/>
                  </a:cubicBezTo>
                  <a:cubicBezTo>
                    <a:pt x="430" y="214"/>
                    <a:pt x="430" y="214"/>
                    <a:pt x="430" y="214"/>
                  </a:cubicBezTo>
                  <a:cubicBezTo>
                    <a:pt x="448" y="214"/>
                    <a:pt x="448" y="214"/>
                    <a:pt x="448" y="214"/>
                  </a:cubicBezTo>
                  <a:cubicBezTo>
                    <a:pt x="448" y="224"/>
                    <a:pt x="448" y="224"/>
                    <a:pt x="448" y="224"/>
                  </a:cubicBezTo>
                  <a:cubicBezTo>
                    <a:pt x="453" y="218"/>
                    <a:pt x="463" y="212"/>
                    <a:pt x="474" y="212"/>
                  </a:cubicBezTo>
                  <a:close/>
                  <a:moveTo>
                    <a:pt x="471" y="293"/>
                  </a:moveTo>
                  <a:cubicBezTo>
                    <a:pt x="488" y="293"/>
                    <a:pt x="498" y="279"/>
                    <a:pt x="498" y="260"/>
                  </a:cubicBezTo>
                  <a:cubicBezTo>
                    <a:pt x="498" y="242"/>
                    <a:pt x="488" y="228"/>
                    <a:pt x="471" y="228"/>
                  </a:cubicBezTo>
                  <a:cubicBezTo>
                    <a:pt x="461" y="228"/>
                    <a:pt x="453" y="233"/>
                    <a:pt x="448" y="243"/>
                  </a:cubicBezTo>
                  <a:cubicBezTo>
                    <a:pt x="448" y="278"/>
                    <a:pt x="448" y="278"/>
                    <a:pt x="448" y="278"/>
                  </a:cubicBezTo>
                  <a:cubicBezTo>
                    <a:pt x="453" y="287"/>
                    <a:pt x="461" y="293"/>
                    <a:pt x="471" y="293"/>
                  </a:cubicBezTo>
                  <a:close/>
                  <a:moveTo>
                    <a:pt x="554" y="228"/>
                  </a:moveTo>
                  <a:cubicBezTo>
                    <a:pt x="558" y="218"/>
                    <a:pt x="567" y="212"/>
                    <a:pt x="577" y="212"/>
                  </a:cubicBezTo>
                  <a:cubicBezTo>
                    <a:pt x="581" y="212"/>
                    <a:pt x="585" y="213"/>
                    <a:pt x="587" y="214"/>
                  </a:cubicBezTo>
                  <a:cubicBezTo>
                    <a:pt x="587" y="231"/>
                    <a:pt x="587" y="231"/>
                    <a:pt x="587" y="231"/>
                  </a:cubicBezTo>
                  <a:cubicBezTo>
                    <a:pt x="586" y="231"/>
                    <a:pt x="586" y="231"/>
                    <a:pt x="586" y="231"/>
                  </a:cubicBezTo>
                  <a:cubicBezTo>
                    <a:pt x="583" y="230"/>
                    <a:pt x="579" y="229"/>
                    <a:pt x="575" y="229"/>
                  </a:cubicBezTo>
                  <a:cubicBezTo>
                    <a:pt x="565" y="229"/>
                    <a:pt x="557" y="236"/>
                    <a:pt x="554" y="246"/>
                  </a:cubicBezTo>
                  <a:cubicBezTo>
                    <a:pt x="554" y="307"/>
                    <a:pt x="554" y="307"/>
                    <a:pt x="554" y="307"/>
                  </a:cubicBezTo>
                  <a:cubicBezTo>
                    <a:pt x="537" y="307"/>
                    <a:pt x="537" y="307"/>
                    <a:pt x="537" y="307"/>
                  </a:cubicBezTo>
                  <a:cubicBezTo>
                    <a:pt x="537" y="214"/>
                    <a:pt x="537" y="214"/>
                    <a:pt x="537" y="214"/>
                  </a:cubicBezTo>
                  <a:cubicBezTo>
                    <a:pt x="554" y="214"/>
                    <a:pt x="554" y="214"/>
                    <a:pt x="554" y="214"/>
                  </a:cubicBezTo>
                  <a:cubicBezTo>
                    <a:pt x="554" y="228"/>
                    <a:pt x="554" y="228"/>
                    <a:pt x="554" y="228"/>
                  </a:cubicBezTo>
                  <a:close/>
                  <a:moveTo>
                    <a:pt x="612" y="176"/>
                  </a:moveTo>
                  <a:cubicBezTo>
                    <a:pt x="618" y="176"/>
                    <a:pt x="623" y="181"/>
                    <a:pt x="623" y="187"/>
                  </a:cubicBezTo>
                  <a:cubicBezTo>
                    <a:pt x="623" y="193"/>
                    <a:pt x="618" y="198"/>
                    <a:pt x="612" y="198"/>
                  </a:cubicBezTo>
                  <a:cubicBezTo>
                    <a:pt x="606" y="198"/>
                    <a:pt x="601" y="193"/>
                    <a:pt x="601" y="187"/>
                  </a:cubicBezTo>
                  <a:cubicBezTo>
                    <a:pt x="601" y="181"/>
                    <a:pt x="606" y="176"/>
                    <a:pt x="612" y="176"/>
                  </a:cubicBezTo>
                  <a:close/>
                  <a:moveTo>
                    <a:pt x="603" y="214"/>
                  </a:moveTo>
                  <a:cubicBezTo>
                    <a:pt x="621" y="214"/>
                    <a:pt x="621" y="214"/>
                    <a:pt x="621" y="214"/>
                  </a:cubicBezTo>
                  <a:cubicBezTo>
                    <a:pt x="621" y="307"/>
                    <a:pt x="621" y="307"/>
                    <a:pt x="621" y="307"/>
                  </a:cubicBezTo>
                  <a:cubicBezTo>
                    <a:pt x="603" y="307"/>
                    <a:pt x="603" y="307"/>
                    <a:pt x="603" y="307"/>
                  </a:cubicBezTo>
                  <a:lnTo>
                    <a:pt x="603" y="214"/>
                  </a:lnTo>
                  <a:close/>
                  <a:moveTo>
                    <a:pt x="683" y="252"/>
                  </a:moveTo>
                  <a:cubicBezTo>
                    <a:pt x="696" y="257"/>
                    <a:pt x="711" y="262"/>
                    <a:pt x="711" y="280"/>
                  </a:cubicBezTo>
                  <a:cubicBezTo>
                    <a:pt x="711" y="299"/>
                    <a:pt x="696" y="309"/>
                    <a:pt x="675" y="309"/>
                  </a:cubicBezTo>
                  <a:cubicBezTo>
                    <a:pt x="663" y="309"/>
                    <a:pt x="651" y="306"/>
                    <a:pt x="644" y="300"/>
                  </a:cubicBezTo>
                  <a:cubicBezTo>
                    <a:pt x="644" y="283"/>
                    <a:pt x="644" y="283"/>
                    <a:pt x="644" y="283"/>
                  </a:cubicBezTo>
                  <a:cubicBezTo>
                    <a:pt x="645" y="283"/>
                    <a:pt x="645" y="283"/>
                    <a:pt x="645" y="283"/>
                  </a:cubicBezTo>
                  <a:cubicBezTo>
                    <a:pt x="653" y="291"/>
                    <a:pt x="664" y="294"/>
                    <a:pt x="675" y="294"/>
                  </a:cubicBezTo>
                  <a:cubicBezTo>
                    <a:pt x="685" y="294"/>
                    <a:pt x="694" y="290"/>
                    <a:pt x="694" y="282"/>
                  </a:cubicBezTo>
                  <a:cubicBezTo>
                    <a:pt x="694" y="274"/>
                    <a:pt x="687" y="272"/>
                    <a:pt x="672" y="267"/>
                  </a:cubicBezTo>
                  <a:cubicBezTo>
                    <a:pt x="659" y="263"/>
                    <a:pt x="644" y="258"/>
                    <a:pt x="644" y="240"/>
                  </a:cubicBezTo>
                  <a:cubicBezTo>
                    <a:pt x="644" y="223"/>
                    <a:pt x="659" y="212"/>
                    <a:pt x="678" y="212"/>
                  </a:cubicBezTo>
                  <a:cubicBezTo>
                    <a:pt x="689" y="212"/>
                    <a:pt x="699" y="214"/>
                    <a:pt x="706" y="220"/>
                  </a:cubicBezTo>
                  <a:cubicBezTo>
                    <a:pt x="706" y="236"/>
                    <a:pt x="706" y="236"/>
                    <a:pt x="706" y="236"/>
                  </a:cubicBezTo>
                  <a:cubicBezTo>
                    <a:pt x="706" y="236"/>
                    <a:pt x="706" y="236"/>
                    <a:pt x="706" y="236"/>
                  </a:cubicBezTo>
                  <a:cubicBezTo>
                    <a:pt x="698" y="230"/>
                    <a:pt x="689" y="227"/>
                    <a:pt x="678" y="227"/>
                  </a:cubicBezTo>
                  <a:cubicBezTo>
                    <a:pt x="667" y="227"/>
                    <a:pt x="661" y="232"/>
                    <a:pt x="661" y="238"/>
                  </a:cubicBezTo>
                  <a:cubicBezTo>
                    <a:pt x="661" y="246"/>
                    <a:pt x="668" y="248"/>
                    <a:pt x="683" y="252"/>
                  </a:cubicBezTo>
                  <a:close/>
                  <a:moveTo>
                    <a:pt x="772" y="309"/>
                  </a:moveTo>
                  <a:cubicBezTo>
                    <a:pt x="745" y="309"/>
                    <a:pt x="726" y="290"/>
                    <a:pt x="726" y="261"/>
                  </a:cubicBezTo>
                  <a:cubicBezTo>
                    <a:pt x="726" y="232"/>
                    <a:pt x="744" y="212"/>
                    <a:pt x="769" y="212"/>
                  </a:cubicBezTo>
                  <a:cubicBezTo>
                    <a:pt x="794" y="212"/>
                    <a:pt x="807" y="230"/>
                    <a:pt x="807" y="258"/>
                  </a:cubicBezTo>
                  <a:cubicBezTo>
                    <a:pt x="807" y="266"/>
                    <a:pt x="807" y="266"/>
                    <a:pt x="807" y="266"/>
                  </a:cubicBezTo>
                  <a:cubicBezTo>
                    <a:pt x="744" y="266"/>
                    <a:pt x="744" y="266"/>
                    <a:pt x="744" y="266"/>
                  </a:cubicBezTo>
                  <a:cubicBezTo>
                    <a:pt x="746" y="284"/>
                    <a:pt x="758" y="293"/>
                    <a:pt x="774" y="293"/>
                  </a:cubicBezTo>
                  <a:cubicBezTo>
                    <a:pt x="785" y="293"/>
                    <a:pt x="792" y="291"/>
                    <a:pt x="800" y="285"/>
                  </a:cubicBezTo>
                  <a:cubicBezTo>
                    <a:pt x="801" y="285"/>
                    <a:pt x="801" y="285"/>
                    <a:pt x="801" y="285"/>
                  </a:cubicBezTo>
                  <a:cubicBezTo>
                    <a:pt x="801" y="300"/>
                    <a:pt x="801" y="300"/>
                    <a:pt x="801" y="300"/>
                  </a:cubicBezTo>
                  <a:cubicBezTo>
                    <a:pt x="793" y="306"/>
                    <a:pt x="783" y="309"/>
                    <a:pt x="772" y="309"/>
                  </a:cubicBezTo>
                  <a:close/>
                  <a:moveTo>
                    <a:pt x="744" y="251"/>
                  </a:moveTo>
                  <a:cubicBezTo>
                    <a:pt x="791" y="251"/>
                    <a:pt x="791" y="251"/>
                    <a:pt x="791" y="251"/>
                  </a:cubicBezTo>
                  <a:cubicBezTo>
                    <a:pt x="790" y="237"/>
                    <a:pt x="783" y="227"/>
                    <a:pt x="769" y="227"/>
                  </a:cubicBezTo>
                  <a:cubicBezTo>
                    <a:pt x="756" y="227"/>
                    <a:pt x="747" y="237"/>
                    <a:pt x="744" y="251"/>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41" name="Shape 341"/>
        <p:cNvGrpSpPr/>
        <p:nvPr/>
      </p:nvGrpSpPr>
      <p:grpSpPr>
        <a:xfrm>
          <a:off x="0" y="0"/>
          <a:ext cx="0" cy="0"/>
          <a:chOff x="0" y="0"/>
          <a:chExt cx="0" cy="0"/>
        </a:xfrm>
      </p:grpSpPr>
      <p:sp>
        <p:nvSpPr>
          <p:cNvPr id="342" name="Google Shape;342;g2e7887ceac1_2_204"/>
          <p:cNvSpPr txBox="1"/>
          <p:nvPr>
            <p:ph type="ctrTitle"/>
          </p:nvPr>
        </p:nvSpPr>
        <p:spPr>
          <a:xfrm>
            <a:off x="415611" y="992767"/>
            <a:ext cx="11360700" cy="2736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6900"/>
              <a:buNone/>
              <a:defRPr sz="6900"/>
            </a:lvl1pPr>
            <a:lvl2pPr lvl="1" rtl="0" algn="ctr">
              <a:spcBef>
                <a:spcPts val="0"/>
              </a:spcBef>
              <a:spcAft>
                <a:spcPts val="0"/>
              </a:spcAft>
              <a:buSzPts val="6900"/>
              <a:buNone/>
              <a:defRPr sz="6900"/>
            </a:lvl2pPr>
            <a:lvl3pPr lvl="2" rtl="0" algn="ctr">
              <a:spcBef>
                <a:spcPts val="0"/>
              </a:spcBef>
              <a:spcAft>
                <a:spcPts val="0"/>
              </a:spcAft>
              <a:buSzPts val="6900"/>
              <a:buNone/>
              <a:defRPr sz="6900"/>
            </a:lvl3pPr>
            <a:lvl4pPr lvl="3" rtl="0" algn="ctr">
              <a:spcBef>
                <a:spcPts val="0"/>
              </a:spcBef>
              <a:spcAft>
                <a:spcPts val="0"/>
              </a:spcAft>
              <a:buSzPts val="6900"/>
              <a:buNone/>
              <a:defRPr sz="6900"/>
            </a:lvl4pPr>
            <a:lvl5pPr lvl="4" rtl="0" algn="ctr">
              <a:spcBef>
                <a:spcPts val="0"/>
              </a:spcBef>
              <a:spcAft>
                <a:spcPts val="0"/>
              </a:spcAft>
              <a:buSzPts val="6900"/>
              <a:buNone/>
              <a:defRPr sz="6900"/>
            </a:lvl5pPr>
            <a:lvl6pPr lvl="5" rtl="0" algn="ctr">
              <a:spcBef>
                <a:spcPts val="0"/>
              </a:spcBef>
              <a:spcAft>
                <a:spcPts val="0"/>
              </a:spcAft>
              <a:buSzPts val="6900"/>
              <a:buNone/>
              <a:defRPr sz="6900"/>
            </a:lvl6pPr>
            <a:lvl7pPr lvl="6" rtl="0" algn="ctr">
              <a:spcBef>
                <a:spcPts val="0"/>
              </a:spcBef>
              <a:spcAft>
                <a:spcPts val="0"/>
              </a:spcAft>
              <a:buSzPts val="6900"/>
              <a:buNone/>
              <a:defRPr sz="6900"/>
            </a:lvl7pPr>
            <a:lvl8pPr lvl="7" rtl="0" algn="ctr">
              <a:spcBef>
                <a:spcPts val="0"/>
              </a:spcBef>
              <a:spcAft>
                <a:spcPts val="0"/>
              </a:spcAft>
              <a:buSzPts val="6900"/>
              <a:buNone/>
              <a:defRPr sz="6900"/>
            </a:lvl8pPr>
            <a:lvl9pPr lvl="8" rtl="0" algn="ctr">
              <a:spcBef>
                <a:spcPts val="0"/>
              </a:spcBef>
              <a:spcAft>
                <a:spcPts val="0"/>
              </a:spcAft>
              <a:buSzPts val="6900"/>
              <a:buNone/>
              <a:defRPr sz="6900"/>
            </a:lvl9pPr>
          </a:lstStyle>
          <a:p/>
        </p:txBody>
      </p:sp>
      <p:sp>
        <p:nvSpPr>
          <p:cNvPr id="343" name="Google Shape;343;g2e7887ceac1_2_204"/>
          <p:cNvSpPr txBox="1"/>
          <p:nvPr>
            <p:ph idx="1" type="subTitle"/>
          </p:nvPr>
        </p:nvSpPr>
        <p:spPr>
          <a:xfrm>
            <a:off x="415600" y="3778833"/>
            <a:ext cx="11360700" cy="1056900"/>
          </a:xfrm>
          <a:prstGeom prst="rect">
            <a:avLst/>
          </a:prstGeom>
        </p:spPr>
        <p:txBody>
          <a:bodyPr anchorCtr="0" anchor="t" bIns="91425" lIns="91425" spcFirstLastPara="1" rIns="91425" wrap="square" tIns="91425">
            <a:normAutofit/>
          </a:bodyPr>
          <a:lstStyle>
            <a:lvl1pPr lvl="0" rtl="0" algn="ctr">
              <a:lnSpc>
                <a:spcPct val="100000"/>
              </a:lnSpc>
              <a:spcBef>
                <a:spcPts val="400"/>
              </a:spcBef>
              <a:spcAft>
                <a:spcPts val="0"/>
              </a:spcAft>
              <a:buSzPts val="3700"/>
              <a:buNone/>
              <a:defRPr sz="3700"/>
            </a:lvl1pPr>
            <a:lvl2pPr lvl="1" rtl="0" algn="ctr">
              <a:lnSpc>
                <a:spcPct val="100000"/>
              </a:lnSpc>
              <a:spcBef>
                <a:spcPts val="400"/>
              </a:spcBef>
              <a:spcAft>
                <a:spcPts val="0"/>
              </a:spcAft>
              <a:buSzPts val="3700"/>
              <a:buNone/>
              <a:defRPr sz="3700"/>
            </a:lvl2pPr>
            <a:lvl3pPr lvl="2" rtl="0" algn="ctr">
              <a:lnSpc>
                <a:spcPct val="100000"/>
              </a:lnSpc>
              <a:spcBef>
                <a:spcPts val="400"/>
              </a:spcBef>
              <a:spcAft>
                <a:spcPts val="0"/>
              </a:spcAft>
              <a:buSzPts val="3700"/>
              <a:buNone/>
              <a:defRPr sz="3700"/>
            </a:lvl3pPr>
            <a:lvl4pPr lvl="3" rtl="0" algn="ctr">
              <a:lnSpc>
                <a:spcPct val="100000"/>
              </a:lnSpc>
              <a:spcBef>
                <a:spcPts val="400"/>
              </a:spcBef>
              <a:spcAft>
                <a:spcPts val="0"/>
              </a:spcAft>
              <a:buSzPts val="3700"/>
              <a:buNone/>
              <a:defRPr sz="3700"/>
            </a:lvl4pPr>
            <a:lvl5pPr lvl="4" rtl="0" algn="ctr">
              <a:lnSpc>
                <a:spcPct val="100000"/>
              </a:lnSpc>
              <a:spcBef>
                <a:spcPts val="400"/>
              </a:spcBef>
              <a:spcAft>
                <a:spcPts val="0"/>
              </a:spcAft>
              <a:buSzPts val="3700"/>
              <a:buNone/>
              <a:defRPr sz="3700"/>
            </a:lvl5pPr>
            <a:lvl6pPr lvl="5" rtl="0" algn="ctr">
              <a:lnSpc>
                <a:spcPct val="100000"/>
              </a:lnSpc>
              <a:spcBef>
                <a:spcPts val="600"/>
              </a:spcBef>
              <a:spcAft>
                <a:spcPts val="0"/>
              </a:spcAft>
              <a:buSzPts val="3700"/>
              <a:buNone/>
              <a:defRPr sz="3700"/>
            </a:lvl6pPr>
            <a:lvl7pPr lvl="6" rtl="0" algn="ctr">
              <a:lnSpc>
                <a:spcPct val="100000"/>
              </a:lnSpc>
              <a:spcBef>
                <a:spcPts val="600"/>
              </a:spcBef>
              <a:spcAft>
                <a:spcPts val="0"/>
              </a:spcAft>
              <a:buSzPts val="3700"/>
              <a:buNone/>
              <a:defRPr sz="3700"/>
            </a:lvl7pPr>
            <a:lvl8pPr lvl="7" rtl="0" algn="ctr">
              <a:lnSpc>
                <a:spcPct val="100000"/>
              </a:lnSpc>
              <a:spcBef>
                <a:spcPts val="600"/>
              </a:spcBef>
              <a:spcAft>
                <a:spcPts val="0"/>
              </a:spcAft>
              <a:buSzPts val="3700"/>
              <a:buNone/>
              <a:defRPr sz="3700"/>
            </a:lvl8pPr>
            <a:lvl9pPr lvl="8" rtl="0" algn="ctr">
              <a:lnSpc>
                <a:spcPct val="100000"/>
              </a:lnSpc>
              <a:spcBef>
                <a:spcPts val="600"/>
              </a:spcBef>
              <a:spcAft>
                <a:spcPts val="0"/>
              </a:spcAft>
              <a:buSzPts val="3700"/>
              <a:buNone/>
              <a:defRPr sz="3700"/>
            </a:lvl9pPr>
          </a:lstStyle>
          <a:p/>
        </p:txBody>
      </p:sp>
      <p:sp>
        <p:nvSpPr>
          <p:cNvPr id="344" name="Google Shape;344;g2e7887ceac1_2_204"/>
          <p:cNvSpPr txBox="1"/>
          <p:nvPr>
            <p:ph idx="12" type="sldNum"/>
          </p:nvPr>
        </p:nvSpPr>
        <p:spPr>
          <a:xfrm>
            <a:off x="11296610" y="6217622"/>
            <a:ext cx="731700" cy="524700"/>
          </a:xfrm>
          <a:prstGeom prst="rect">
            <a:avLst/>
          </a:prstGeom>
        </p:spPr>
        <p:txBody>
          <a:bodyPr anchorCtr="0" anchor="ctr" bIns="45700" lIns="91425" spcFirstLastPara="1" rIns="91425" wrap="square" tIns="457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53299" lvl="0" marL="205699"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Agenda">
    <p:spTree>
      <p:nvGrpSpPr>
        <p:cNvPr id="52" name="Shape 52"/>
        <p:cNvGrpSpPr/>
        <p:nvPr/>
      </p:nvGrpSpPr>
      <p:grpSpPr>
        <a:xfrm>
          <a:off x="0" y="0"/>
          <a:ext cx="0" cy="0"/>
          <a:chOff x="0" y="0"/>
          <a:chExt cx="0" cy="0"/>
        </a:xfrm>
      </p:grpSpPr>
      <p:sp>
        <p:nvSpPr>
          <p:cNvPr id="53" name="Google Shape;53;p12"/>
          <p:cNvSpPr/>
          <p:nvPr/>
        </p:nvSpPr>
        <p:spPr>
          <a:xfrm>
            <a:off x="385100" y="843885"/>
            <a:ext cx="685711" cy="54864"/>
          </a:xfrm>
          <a:prstGeom prst="rect">
            <a:avLst/>
          </a:prstGeom>
          <a:solidFill>
            <a:srgbClr val="01A98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150">
              <a:solidFill>
                <a:srgbClr val="FFFFFF"/>
              </a:solidFill>
              <a:latin typeface="Arial"/>
              <a:ea typeface="Arial"/>
              <a:cs typeface="Arial"/>
              <a:sym typeface="Arial"/>
            </a:endParaRPr>
          </a:p>
        </p:txBody>
      </p:sp>
      <p:sp>
        <p:nvSpPr>
          <p:cNvPr id="54" name="Google Shape;54;p12"/>
          <p:cNvSpPr txBox="1"/>
          <p:nvPr>
            <p:ph type="title"/>
          </p:nvPr>
        </p:nvSpPr>
        <p:spPr>
          <a:xfrm>
            <a:off x="285743" y="391852"/>
            <a:ext cx="11498270" cy="401362"/>
          </a:xfrm>
          <a:prstGeom prst="rect">
            <a:avLst/>
          </a:prstGeom>
          <a:noFill/>
          <a:ln>
            <a:noFill/>
          </a:ln>
        </p:spPr>
        <p:txBody>
          <a:bodyPr anchorCtr="0" anchor="ctr" bIns="91425" lIns="91425" spcFirstLastPara="1" rIns="91425" wrap="square" tIns="91425">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5" name="Google Shape;55;p12"/>
          <p:cNvSpPr txBox="1"/>
          <p:nvPr>
            <p:ph idx="1" type="body"/>
          </p:nvPr>
        </p:nvSpPr>
        <p:spPr>
          <a:xfrm>
            <a:off x="413999" y="5371526"/>
            <a:ext cx="11365200" cy="630000"/>
          </a:xfrm>
          <a:prstGeom prst="rect">
            <a:avLst/>
          </a:prstGeom>
          <a:noFill/>
          <a:ln cap="flat" cmpd="sng" w="9525">
            <a:solidFill>
              <a:srgbClr val="C6C9CA"/>
            </a:solidFill>
            <a:prstDash val="solid"/>
            <a:round/>
            <a:headEnd len="sm" w="sm" type="none"/>
            <a:tailEnd len="sm" w="sm" type="none"/>
          </a:ln>
        </p:spPr>
        <p:txBody>
          <a:bodyPr anchorCtr="0" anchor="ctr" bIns="91425" lIns="270000" spcFirstLastPara="1" rIns="270000" wrap="square" tIns="91425">
            <a:normAutofit/>
          </a:bodyPr>
          <a:lstStyle>
            <a:lvl1pPr indent="-228600" lvl="0" marL="457200" algn="l">
              <a:lnSpc>
                <a:spcPct val="90000"/>
              </a:lnSpc>
              <a:spcBef>
                <a:spcPts val="400"/>
              </a:spcBef>
              <a:spcAft>
                <a:spcPts val="0"/>
              </a:spcAft>
              <a:buClr>
                <a:schemeClr val="dk1"/>
              </a:buClr>
              <a:buSzPts val="2200"/>
              <a:buNone/>
              <a:defRPr b="1" cap="none">
                <a:latin typeface="Arial"/>
                <a:ea typeface="Arial"/>
                <a:cs typeface="Arial"/>
                <a:sym typeface="Arial"/>
              </a:defRPr>
            </a:lvl1pPr>
            <a:lvl2pPr indent="-331469" lvl="1" marL="914400" algn="l">
              <a:lnSpc>
                <a:spcPct val="90000"/>
              </a:lnSpc>
              <a:spcBef>
                <a:spcPts val="400"/>
              </a:spcBef>
              <a:spcAft>
                <a:spcPts val="0"/>
              </a:spcAft>
              <a:buClr>
                <a:schemeClr val="dk1"/>
              </a:buClr>
              <a:buSzPts val="1620"/>
              <a:buChar char="•"/>
              <a:defRPr/>
            </a:lvl2pPr>
            <a:lvl3pPr indent="-342900" lvl="2" marL="1371600" algn="l">
              <a:lnSpc>
                <a:spcPct val="90000"/>
              </a:lnSpc>
              <a:spcBef>
                <a:spcPts val="400"/>
              </a:spcBef>
              <a:spcAft>
                <a:spcPts val="0"/>
              </a:spcAft>
              <a:buClr>
                <a:schemeClr val="dk1"/>
              </a:buClr>
              <a:buSzPts val="1800"/>
              <a:buChar char="–"/>
              <a:defRPr/>
            </a:lvl3pPr>
            <a:lvl4pPr indent="-342900" lvl="3" marL="1828800" algn="l">
              <a:lnSpc>
                <a:spcPct val="90000"/>
              </a:lnSpc>
              <a:spcBef>
                <a:spcPts val="400"/>
              </a:spcBef>
              <a:spcAft>
                <a:spcPts val="0"/>
              </a:spcAft>
              <a:buClr>
                <a:schemeClr val="dk1"/>
              </a:buClr>
              <a:buSzPts val="1800"/>
              <a:buChar char="–"/>
              <a:defRPr/>
            </a:lvl4pPr>
            <a:lvl5pPr indent="-342900" lvl="4" marL="2286000" algn="l">
              <a:lnSpc>
                <a:spcPct val="90000"/>
              </a:lnSpc>
              <a:spcBef>
                <a:spcPts val="400"/>
              </a:spcBef>
              <a:spcAft>
                <a:spcPts val="0"/>
              </a:spcAft>
              <a:buClr>
                <a:schemeClr val="dk1"/>
              </a:buClr>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600"/>
              </a:spcBef>
              <a:spcAft>
                <a:spcPts val="0"/>
              </a:spcAft>
              <a:buClr>
                <a:schemeClr val="dk1"/>
              </a:buClr>
              <a:buSzPts val="1800"/>
              <a:buChar char="–"/>
              <a:defRPr/>
            </a:lvl7pPr>
            <a:lvl8pPr indent="-342900" lvl="7" marL="3657600" algn="l">
              <a:lnSpc>
                <a:spcPct val="90000"/>
              </a:lnSpc>
              <a:spcBef>
                <a:spcPts val="600"/>
              </a:spcBef>
              <a:spcAft>
                <a:spcPts val="0"/>
              </a:spcAft>
              <a:buClr>
                <a:schemeClr val="dk1"/>
              </a:buClr>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56" name="Google Shape;56;p12"/>
          <p:cNvSpPr txBox="1"/>
          <p:nvPr>
            <p:ph idx="2" type="body"/>
          </p:nvPr>
        </p:nvSpPr>
        <p:spPr>
          <a:xfrm>
            <a:off x="413999" y="4511467"/>
            <a:ext cx="11365200" cy="630000"/>
          </a:xfrm>
          <a:prstGeom prst="rect">
            <a:avLst/>
          </a:prstGeom>
          <a:noFill/>
          <a:ln cap="flat" cmpd="sng" w="9525">
            <a:solidFill>
              <a:srgbClr val="C6C9CA"/>
            </a:solidFill>
            <a:prstDash val="solid"/>
            <a:round/>
            <a:headEnd len="sm" w="sm" type="none"/>
            <a:tailEnd len="sm" w="sm" type="none"/>
          </a:ln>
        </p:spPr>
        <p:txBody>
          <a:bodyPr anchorCtr="0" anchor="ctr" bIns="91425" lIns="270000" spcFirstLastPara="1" rIns="270000" wrap="square" tIns="91425">
            <a:normAutofit/>
          </a:bodyPr>
          <a:lstStyle>
            <a:lvl1pPr indent="-228600" lvl="0" marL="457200" algn="l">
              <a:lnSpc>
                <a:spcPct val="90000"/>
              </a:lnSpc>
              <a:spcBef>
                <a:spcPts val="400"/>
              </a:spcBef>
              <a:spcAft>
                <a:spcPts val="0"/>
              </a:spcAft>
              <a:buClr>
                <a:schemeClr val="dk1"/>
              </a:buClr>
              <a:buSzPts val="2200"/>
              <a:buNone/>
              <a:defRPr b="1" cap="none">
                <a:latin typeface="Arial"/>
                <a:ea typeface="Arial"/>
                <a:cs typeface="Arial"/>
                <a:sym typeface="Arial"/>
              </a:defRPr>
            </a:lvl1pPr>
            <a:lvl2pPr indent="-331469" lvl="1" marL="914400" algn="l">
              <a:lnSpc>
                <a:spcPct val="90000"/>
              </a:lnSpc>
              <a:spcBef>
                <a:spcPts val="400"/>
              </a:spcBef>
              <a:spcAft>
                <a:spcPts val="0"/>
              </a:spcAft>
              <a:buClr>
                <a:schemeClr val="dk1"/>
              </a:buClr>
              <a:buSzPts val="1620"/>
              <a:buChar char="•"/>
              <a:defRPr/>
            </a:lvl2pPr>
            <a:lvl3pPr indent="-342900" lvl="2" marL="1371600" algn="l">
              <a:lnSpc>
                <a:spcPct val="90000"/>
              </a:lnSpc>
              <a:spcBef>
                <a:spcPts val="400"/>
              </a:spcBef>
              <a:spcAft>
                <a:spcPts val="0"/>
              </a:spcAft>
              <a:buClr>
                <a:schemeClr val="dk1"/>
              </a:buClr>
              <a:buSzPts val="1800"/>
              <a:buChar char="–"/>
              <a:defRPr/>
            </a:lvl3pPr>
            <a:lvl4pPr indent="-342900" lvl="3" marL="1828800" algn="l">
              <a:lnSpc>
                <a:spcPct val="90000"/>
              </a:lnSpc>
              <a:spcBef>
                <a:spcPts val="400"/>
              </a:spcBef>
              <a:spcAft>
                <a:spcPts val="0"/>
              </a:spcAft>
              <a:buClr>
                <a:schemeClr val="dk1"/>
              </a:buClr>
              <a:buSzPts val="1800"/>
              <a:buChar char="–"/>
              <a:defRPr/>
            </a:lvl4pPr>
            <a:lvl5pPr indent="-342900" lvl="4" marL="2286000" algn="l">
              <a:lnSpc>
                <a:spcPct val="90000"/>
              </a:lnSpc>
              <a:spcBef>
                <a:spcPts val="400"/>
              </a:spcBef>
              <a:spcAft>
                <a:spcPts val="0"/>
              </a:spcAft>
              <a:buClr>
                <a:schemeClr val="dk1"/>
              </a:buClr>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600"/>
              </a:spcBef>
              <a:spcAft>
                <a:spcPts val="0"/>
              </a:spcAft>
              <a:buClr>
                <a:schemeClr val="dk1"/>
              </a:buClr>
              <a:buSzPts val="1800"/>
              <a:buChar char="–"/>
              <a:defRPr/>
            </a:lvl7pPr>
            <a:lvl8pPr indent="-342900" lvl="7" marL="3657600" algn="l">
              <a:lnSpc>
                <a:spcPct val="90000"/>
              </a:lnSpc>
              <a:spcBef>
                <a:spcPts val="600"/>
              </a:spcBef>
              <a:spcAft>
                <a:spcPts val="0"/>
              </a:spcAft>
              <a:buClr>
                <a:schemeClr val="dk1"/>
              </a:buClr>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57" name="Google Shape;57;p12"/>
          <p:cNvSpPr txBox="1"/>
          <p:nvPr>
            <p:ph idx="3" type="body"/>
          </p:nvPr>
        </p:nvSpPr>
        <p:spPr>
          <a:xfrm>
            <a:off x="413999" y="3651406"/>
            <a:ext cx="11365200" cy="630000"/>
          </a:xfrm>
          <a:prstGeom prst="rect">
            <a:avLst/>
          </a:prstGeom>
          <a:noFill/>
          <a:ln cap="flat" cmpd="sng" w="9525">
            <a:solidFill>
              <a:srgbClr val="C6C9CA"/>
            </a:solidFill>
            <a:prstDash val="solid"/>
            <a:round/>
            <a:headEnd len="sm" w="sm" type="none"/>
            <a:tailEnd len="sm" w="sm" type="none"/>
          </a:ln>
        </p:spPr>
        <p:txBody>
          <a:bodyPr anchorCtr="0" anchor="ctr" bIns="91425" lIns="270000" spcFirstLastPara="1" rIns="270000" wrap="square" tIns="91425">
            <a:normAutofit/>
          </a:bodyPr>
          <a:lstStyle>
            <a:lvl1pPr indent="-228600" lvl="0" marL="457200" algn="l">
              <a:lnSpc>
                <a:spcPct val="90000"/>
              </a:lnSpc>
              <a:spcBef>
                <a:spcPts val="400"/>
              </a:spcBef>
              <a:spcAft>
                <a:spcPts val="0"/>
              </a:spcAft>
              <a:buClr>
                <a:schemeClr val="dk1"/>
              </a:buClr>
              <a:buSzPts val="2200"/>
              <a:buNone/>
              <a:defRPr b="1" cap="none">
                <a:latin typeface="Arial"/>
                <a:ea typeface="Arial"/>
                <a:cs typeface="Arial"/>
                <a:sym typeface="Arial"/>
              </a:defRPr>
            </a:lvl1pPr>
            <a:lvl2pPr indent="-331469" lvl="1" marL="914400" algn="l">
              <a:lnSpc>
                <a:spcPct val="90000"/>
              </a:lnSpc>
              <a:spcBef>
                <a:spcPts val="400"/>
              </a:spcBef>
              <a:spcAft>
                <a:spcPts val="0"/>
              </a:spcAft>
              <a:buClr>
                <a:schemeClr val="dk1"/>
              </a:buClr>
              <a:buSzPts val="1620"/>
              <a:buChar char="•"/>
              <a:defRPr/>
            </a:lvl2pPr>
            <a:lvl3pPr indent="-342900" lvl="2" marL="1371600" algn="l">
              <a:lnSpc>
                <a:spcPct val="90000"/>
              </a:lnSpc>
              <a:spcBef>
                <a:spcPts val="400"/>
              </a:spcBef>
              <a:spcAft>
                <a:spcPts val="0"/>
              </a:spcAft>
              <a:buClr>
                <a:schemeClr val="dk1"/>
              </a:buClr>
              <a:buSzPts val="1800"/>
              <a:buChar char="–"/>
              <a:defRPr/>
            </a:lvl3pPr>
            <a:lvl4pPr indent="-342900" lvl="3" marL="1828800" algn="l">
              <a:lnSpc>
                <a:spcPct val="90000"/>
              </a:lnSpc>
              <a:spcBef>
                <a:spcPts val="400"/>
              </a:spcBef>
              <a:spcAft>
                <a:spcPts val="0"/>
              </a:spcAft>
              <a:buClr>
                <a:schemeClr val="dk1"/>
              </a:buClr>
              <a:buSzPts val="1800"/>
              <a:buChar char="–"/>
              <a:defRPr/>
            </a:lvl4pPr>
            <a:lvl5pPr indent="-342900" lvl="4" marL="2286000" algn="l">
              <a:lnSpc>
                <a:spcPct val="90000"/>
              </a:lnSpc>
              <a:spcBef>
                <a:spcPts val="400"/>
              </a:spcBef>
              <a:spcAft>
                <a:spcPts val="0"/>
              </a:spcAft>
              <a:buClr>
                <a:schemeClr val="dk1"/>
              </a:buClr>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600"/>
              </a:spcBef>
              <a:spcAft>
                <a:spcPts val="0"/>
              </a:spcAft>
              <a:buClr>
                <a:schemeClr val="dk1"/>
              </a:buClr>
              <a:buSzPts val="1800"/>
              <a:buChar char="–"/>
              <a:defRPr/>
            </a:lvl7pPr>
            <a:lvl8pPr indent="-342900" lvl="7" marL="3657600" algn="l">
              <a:lnSpc>
                <a:spcPct val="90000"/>
              </a:lnSpc>
              <a:spcBef>
                <a:spcPts val="600"/>
              </a:spcBef>
              <a:spcAft>
                <a:spcPts val="0"/>
              </a:spcAft>
              <a:buClr>
                <a:schemeClr val="dk1"/>
              </a:buClr>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58" name="Google Shape;58;p12"/>
          <p:cNvSpPr txBox="1"/>
          <p:nvPr>
            <p:ph idx="4" type="body"/>
          </p:nvPr>
        </p:nvSpPr>
        <p:spPr>
          <a:xfrm>
            <a:off x="413999" y="2791345"/>
            <a:ext cx="11365200" cy="630000"/>
          </a:xfrm>
          <a:prstGeom prst="rect">
            <a:avLst/>
          </a:prstGeom>
          <a:noFill/>
          <a:ln cap="flat" cmpd="sng" w="9525">
            <a:solidFill>
              <a:srgbClr val="C6C9CA"/>
            </a:solidFill>
            <a:prstDash val="solid"/>
            <a:round/>
            <a:headEnd len="sm" w="sm" type="none"/>
            <a:tailEnd len="sm" w="sm" type="none"/>
          </a:ln>
        </p:spPr>
        <p:txBody>
          <a:bodyPr anchorCtr="0" anchor="ctr" bIns="91425" lIns="270000" spcFirstLastPara="1" rIns="270000" wrap="square" tIns="91425">
            <a:normAutofit/>
          </a:bodyPr>
          <a:lstStyle>
            <a:lvl1pPr indent="-228600" lvl="0" marL="457200" algn="l">
              <a:lnSpc>
                <a:spcPct val="90000"/>
              </a:lnSpc>
              <a:spcBef>
                <a:spcPts val="400"/>
              </a:spcBef>
              <a:spcAft>
                <a:spcPts val="0"/>
              </a:spcAft>
              <a:buClr>
                <a:schemeClr val="dk1"/>
              </a:buClr>
              <a:buSzPts val="2200"/>
              <a:buNone/>
              <a:defRPr b="1" cap="none">
                <a:latin typeface="Arial"/>
                <a:ea typeface="Arial"/>
                <a:cs typeface="Arial"/>
                <a:sym typeface="Arial"/>
              </a:defRPr>
            </a:lvl1pPr>
            <a:lvl2pPr indent="-331469" lvl="1" marL="914400" algn="l">
              <a:lnSpc>
                <a:spcPct val="90000"/>
              </a:lnSpc>
              <a:spcBef>
                <a:spcPts val="400"/>
              </a:spcBef>
              <a:spcAft>
                <a:spcPts val="0"/>
              </a:spcAft>
              <a:buClr>
                <a:schemeClr val="dk1"/>
              </a:buClr>
              <a:buSzPts val="1620"/>
              <a:buChar char="•"/>
              <a:defRPr/>
            </a:lvl2pPr>
            <a:lvl3pPr indent="-342900" lvl="2" marL="1371600" algn="l">
              <a:lnSpc>
                <a:spcPct val="90000"/>
              </a:lnSpc>
              <a:spcBef>
                <a:spcPts val="400"/>
              </a:spcBef>
              <a:spcAft>
                <a:spcPts val="0"/>
              </a:spcAft>
              <a:buClr>
                <a:schemeClr val="dk1"/>
              </a:buClr>
              <a:buSzPts val="1800"/>
              <a:buChar char="–"/>
              <a:defRPr/>
            </a:lvl3pPr>
            <a:lvl4pPr indent="-342900" lvl="3" marL="1828800" algn="l">
              <a:lnSpc>
                <a:spcPct val="90000"/>
              </a:lnSpc>
              <a:spcBef>
                <a:spcPts val="400"/>
              </a:spcBef>
              <a:spcAft>
                <a:spcPts val="0"/>
              </a:spcAft>
              <a:buClr>
                <a:schemeClr val="dk1"/>
              </a:buClr>
              <a:buSzPts val="1800"/>
              <a:buChar char="–"/>
              <a:defRPr/>
            </a:lvl4pPr>
            <a:lvl5pPr indent="-342900" lvl="4" marL="2286000" algn="l">
              <a:lnSpc>
                <a:spcPct val="90000"/>
              </a:lnSpc>
              <a:spcBef>
                <a:spcPts val="400"/>
              </a:spcBef>
              <a:spcAft>
                <a:spcPts val="0"/>
              </a:spcAft>
              <a:buClr>
                <a:schemeClr val="dk1"/>
              </a:buClr>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600"/>
              </a:spcBef>
              <a:spcAft>
                <a:spcPts val="0"/>
              </a:spcAft>
              <a:buClr>
                <a:schemeClr val="dk1"/>
              </a:buClr>
              <a:buSzPts val="1800"/>
              <a:buChar char="–"/>
              <a:defRPr/>
            </a:lvl7pPr>
            <a:lvl8pPr indent="-342900" lvl="7" marL="3657600" algn="l">
              <a:lnSpc>
                <a:spcPct val="90000"/>
              </a:lnSpc>
              <a:spcBef>
                <a:spcPts val="600"/>
              </a:spcBef>
              <a:spcAft>
                <a:spcPts val="0"/>
              </a:spcAft>
              <a:buClr>
                <a:schemeClr val="dk1"/>
              </a:buClr>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59" name="Google Shape;59;p12"/>
          <p:cNvSpPr txBox="1"/>
          <p:nvPr>
            <p:ph idx="5" type="body"/>
          </p:nvPr>
        </p:nvSpPr>
        <p:spPr>
          <a:xfrm>
            <a:off x="413999" y="1931284"/>
            <a:ext cx="11365200" cy="630000"/>
          </a:xfrm>
          <a:prstGeom prst="rect">
            <a:avLst/>
          </a:prstGeom>
          <a:noFill/>
          <a:ln cap="flat" cmpd="sng" w="9525">
            <a:solidFill>
              <a:srgbClr val="C6C9CA"/>
            </a:solidFill>
            <a:prstDash val="solid"/>
            <a:round/>
            <a:headEnd len="sm" w="sm" type="none"/>
            <a:tailEnd len="sm" w="sm" type="none"/>
          </a:ln>
        </p:spPr>
        <p:txBody>
          <a:bodyPr anchorCtr="0" anchor="ctr" bIns="91425" lIns="270000" spcFirstLastPara="1" rIns="270000" wrap="square" tIns="91425">
            <a:normAutofit/>
          </a:bodyPr>
          <a:lstStyle>
            <a:lvl1pPr indent="-228600" lvl="0" marL="457200" algn="l">
              <a:lnSpc>
                <a:spcPct val="90000"/>
              </a:lnSpc>
              <a:spcBef>
                <a:spcPts val="400"/>
              </a:spcBef>
              <a:spcAft>
                <a:spcPts val="0"/>
              </a:spcAft>
              <a:buClr>
                <a:schemeClr val="dk1"/>
              </a:buClr>
              <a:buSzPts val="2200"/>
              <a:buNone/>
              <a:defRPr b="1" cap="none">
                <a:latin typeface="Arial"/>
                <a:ea typeface="Arial"/>
                <a:cs typeface="Arial"/>
                <a:sym typeface="Arial"/>
              </a:defRPr>
            </a:lvl1pPr>
            <a:lvl2pPr indent="-331469" lvl="1" marL="914400" algn="l">
              <a:lnSpc>
                <a:spcPct val="90000"/>
              </a:lnSpc>
              <a:spcBef>
                <a:spcPts val="400"/>
              </a:spcBef>
              <a:spcAft>
                <a:spcPts val="0"/>
              </a:spcAft>
              <a:buClr>
                <a:schemeClr val="dk1"/>
              </a:buClr>
              <a:buSzPts val="1620"/>
              <a:buChar char="•"/>
              <a:defRPr/>
            </a:lvl2pPr>
            <a:lvl3pPr indent="-342900" lvl="2" marL="1371600" algn="l">
              <a:lnSpc>
                <a:spcPct val="90000"/>
              </a:lnSpc>
              <a:spcBef>
                <a:spcPts val="400"/>
              </a:spcBef>
              <a:spcAft>
                <a:spcPts val="0"/>
              </a:spcAft>
              <a:buClr>
                <a:schemeClr val="dk1"/>
              </a:buClr>
              <a:buSzPts val="1800"/>
              <a:buChar char="–"/>
              <a:defRPr/>
            </a:lvl3pPr>
            <a:lvl4pPr indent="-342900" lvl="3" marL="1828800" algn="l">
              <a:lnSpc>
                <a:spcPct val="90000"/>
              </a:lnSpc>
              <a:spcBef>
                <a:spcPts val="400"/>
              </a:spcBef>
              <a:spcAft>
                <a:spcPts val="0"/>
              </a:spcAft>
              <a:buClr>
                <a:schemeClr val="dk1"/>
              </a:buClr>
              <a:buSzPts val="1800"/>
              <a:buChar char="–"/>
              <a:defRPr/>
            </a:lvl4pPr>
            <a:lvl5pPr indent="-342900" lvl="4" marL="2286000" algn="l">
              <a:lnSpc>
                <a:spcPct val="90000"/>
              </a:lnSpc>
              <a:spcBef>
                <a:spcPts val="400"/>
              </a:spcBef>
              <a:spcAft>
                <a:spcPts val="0"/>
              </a:spcAft>
              <a:buClr>
                <a:schemeClr val="dk1"/>
              </a:buClr>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600"/>
              </a:spcBef>
              <a:spcAft>
                <a:spcPts val="0"/>
              </a:spcAft>
              <a:buClr>
                <a:schemeClr val="dk1"/>
              </a:buClr>
              <a:buSzPts val="1800"/>
              <a:buChar char="–"/>
              <a:defRPr/>
            </a:lvl7pPr>
            <a:lvl8pPr indent="-342900" lvl="7" marL="3657600" algn="l">
              <a:lnSpc>
                <a:spcPct val="90000"/>
              </a:lnSpc>
              <a:spcBef>
                <a:spcPts val="600"/>
              </a:spcBef>
              <a:spcAft>
                <a:spcPts val="0"/>
              </a:spcAft>
              <a:buClr>
                <a:schemeClr val="dk1"/>
              </a:buClr>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60" name="Google Shape;60;p12"/>
          <p:cNvSpPr txBox="1"/>
          <p:nvPr>
            <p:ph idx="6" type="body"/>
          </p:nvPr>
        </p:nvSpPr>
        <p:spPr>
          <a:xfrm>
            <a:off x="413999" y="1071223"/>
            <a:ext cx="11365200" cy="630000"/>
          </a:xfrm>
          <a:prstGeom prst="rect">
            <a:avLst/>
          </a:prstGeom>
          <a:noFill/>
          <a:ln cap="flat" cmpd="sng" w="9525">
            <a:solidFill>
              <a:srgbClr val="C6C9CA"/>
            </a:solidFill>
            <a:prstDash val="solid"/>
            <a:round/>
            <a:headEnd len="sm" w="sm" type="none"/>
            <a:tailEnd len="sm" w="sm" type="none"/>
          </a:ln>
        </p:spPr>
        <p:txBody>
          <a:bodyPr anchorCtr="0" anchor="ctr" bIns="91425" lIns="270000" spcFirstLastPara="1" rIns="270000" wrap="square" tIns="91425">
            <a:normAutofit/>
          </a:bodyPr>
          <a:lstStyle>
            <a:lvl1pPr indent="-228600" lvl="0" marL="457200" algn="l">
              <a:lnSpc>
                <a:spcPct val="90000"/>
              </a:lnSpc>
              <a:spcBef>
                <a:spcPts val="400"/>
              </a:spcBef>
              <a:spcAft>
                <a:spcPts val="0"/>
              </a:spcAft>
              <a:buClr>
                <a:schemeClr val="dk1"/>
              </a:buClr>
              <a:buSzPts val="2200"/>
              <a:buNone/>
              <a:defRPr b="1" cap="none">
                <a:latin typeface="Arial"/>
                <a:ea typeface="Arial"/>
                <a:cs typeface="Arial"/>
                <a:sym typeface="Arial"/>
              </a:defRPr>
            </a:lvl1pPr>
            <a:lvl2pPr indent="-331469" lvl="1" marL="914400" algn="l">
              <a:lnSpc>
                <a:spcPct val="90000"/>
              </a:lnSpc>
              <a:spcBef>
                <a:spcPts val="400"/>
              </a:spcBef>
              <a:spcAft>
                <a:spcPts val="0"/>
              </a:spcAft>
              <a:buClr>
                <a:schemeClr val="dk1"/>
              </a:buClr>
              <a:buSzPts val="1620"/>
              <a:buChar char="•"/>
              <a:defRPr/>
            </a:lvl2pPr>
            <a:lvl3pPr indent="-342900" lvl="2" marL="1371600" algn="l">
              <a:lnSpc>
                <a:spcPct val="90000"/>
              </a:lnSpc>
              <a:spcBef>
                <a:spcPts val="400"/>
              </a:spcBef>
              <a:spcAft>
                <a:spcPts val="0"/>
              </a:spcAft>
              <a:buClr>
                <a:schemeClr val="dk1"/>
              </a:buClr>
              <a:buSzPts val="1800"/>
              <a:buChar char="–"/>
              <a:defRPr/>
            </a:lvl3pPr>
            <a:lvl4pPr indent="-342900" lvl="3" marL="1828800" algn="l">
              <a:lnSpc>
                <a:spcPct val="90000"/>
              </a:lnSpc>
              <a:spcBef>
                <a:spcPts val="400"/>
              </a:spcBef>
              <a:spcAft>
                <a:spcPts val="0"/>
              </a:spcAft>
              <a:buClr>
                <a:schemeClr val="dk1"/>
              </a:buClr>
              <a:buSzPts val="1800"/>
              <a:buChar char="–"/>
              <a:defRPr/>
            </a:lvl4pPr>
            <a:lvl5pPr indent="-342900" lvl="4" marL="2286000" algn="l">
              <a:lnSpc>
                <a:spcPct val="90000"/>
              </a:lnSpc>
              <a:spcBef>
                <a:spcPts val="400"/>
              </a:spcBef>
              <a:spcAft>
                <a:spcPts val="0"/>
              </a:spcAft>
              <a:buClr>
                <a:schemeClr val="dk1"/>
              </a:buClr>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600"/>
              </a:spcBef>
              <a:spcAft>
                <a:spcPts val="0"/>
              </a:spcAft>
              <a:buClr>
                <a:schemeClr val="dk1"/>
              </a:buClr>
              <a:buSzPts val="1800"/>
              <a:buChar char="–"/>
              <a:defRPr/>
            </a:lvl7pPr>
            <a:lvl8pPr indent="-342900" lvl="7" marL="3657600" algn="l">
              <a:lnSpc>
                <a:spcPct val="90000"/>
              </a:lnSpc>
              <a:spcBef>
                <a:spcPts val="600"/>
              </a:spcBef>
              <a:spcAft>
                <a:spcPts val="0"/>
              </a:spcAft>
              <a:buClr>
                <a:schemeClr val="dk1"/>
              </a:buClr>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61" name="Google Shape;61;p12"/>
          <p:cNvSpPr txBox="1"/>
          <p:nvPr>
            <p:ph idx="12" type="sldNum"/>
          </p:nvPr>
        </p:nvSpPr>
        <p:spPr>
          <a:xfrm>
            <a:off x="11202856" y="6301811"/>
            <a:ext cx="684344" cy="365125"/>
          </a:xfrm>
          <a:prstGeom prst="rect">
            <a:avLst/>
          </a:prstGeom>
          <a:noFill/>
          <a:ln>
            <a:noFill/>
          </a:ln>
        </p:spPr>
        <p:txBody>
          <a:bodyPr anchorCtr="0" anchor="ctr" bIns="45700" lIns="91425" spcFirstLastPara="1" rIns="91425" wrap="square" tIns="45700">
            <a:noAutofit/>
          </a:bodyPr>
          <a:lstStyle>
            <a:lvl1pPr indent="-53299" lvl="0" marL="205699" algn="l">
              <a:lnSpc>
                <a:spcPct val="90000"/>
              </a:lnSpc>
              <a:spcBef>
                <a:spcPts val="0"/>
              </a:spcBef>
              <a:buClr>
                <a:schemeClr val="lt2"/>
              </a:buClr>
              <a:buSzPts val="2400"/>
              <a:buFont typeface="Arial"/>
              <a:buNone/>
              <a:defRPr/>
            </a:lvl1pPr>
            <a:lvl2pPr indent="-53299" lvl="1" marL="205699" algn="l">
              <a:lnSpc>
                <a:spcPct val="90000"/>
              </a:lnSpc>
              <a:spcBef>
                <a:spcPts val="0"/>
              </a:spcBef>
              <a:buClr>
                <a:schemeClr val="lt2"/>
              </a:buClr>
              <a:buSzPts val="2400"/>
              <a:buFont typeface="Arial"/>
              <a:buNone/>
              <a:defRPr/>
            </a:lvl2pPr>
            <a:lvl3pPr indent="-53299" lvl="2" marL="205699" algn="l">
              <a:lnSpc>
                <a:spcPct val="90000"/>
              </a:lnSpc>
              <a:spcBef>
                <a:spcPts val="0"/>
              </a:spcBef>
              <a:buClr>
                <a:schemeClr val="lt2"/>
              </a:buClr>
              <a:buSzPts val="2400"/>
              <a:buFont typeface="Arial"/>
              <a:buNone/>
              <a:defRPr/>
            </a:lvl3pPr>
            <a:lvl4pPr indent="-53299" lvl="3" marL="205699" algn="l">
              <a:lnSpc>
                <a:spcPct val="90000"/>
              </a:lnSpc>
              <a:spcBef>
                <a:spcPts val="0"/>
              </a:spcBef>
              <a:buClr>
                <a:schemeClr val="lt2"/>
              </a:buClr>
              <a:buSzPts val="2400"/>
              <a:buFont typeface="Arial"/>
              <a:buNone/>
              <a:defRPr/>
            </a:lvl4pPr>
            <a:lvl5pPr indent="-53299" lvl="4" marL="205699" algn="l">
              <a:lnSpc>
                <a:spcPct val="90000"/>
              </a:lnSpc>
              <a:spcBef>
                <a:spcPts val="0"/>
              </a:spcBef>
              <a:buClr>
                <a:schemeClr val="lt2"/>
              </a:buClr>
              <a:buSzPts val="2400"/>
              <a:buFont typeface="Arial"/>
              <a:buNone/>
              <a:defRPr/>
            </a:lvl5pPr>
            <a:lvl6pPr indent="-53299" lvl="5" marL="205699" algn="l">
              <a:lnSpc>
                <a:spcPct val="90000"/>
              </a:lnSpc>
              <a:spcBef>
                <a:spcPts val="0"/>
              </a:spcBef>
              <a:buClr>
                <a:schemeClr val="lt2"/>
              </a:buClr>
              <a:buSzPts val="2400"/>
              <a:buFont typeface="Arial"/>
              <a:buNone/>
              <a:defRPr/>
            </a:lvl6pPr>
            <a:lvl7pPr indent="-53299" lvl="6" marL="205699" algn="l">
              <a:lnSpc>
                <a:spcPct val="90000"/>
              </a:lnSpc>
              <a:spcBef>
                <a:spcPts val="0"/>
              </a:spcBef>
              <a:buClr>
                <a:schemeClr val="lt2"/>
              </a:buClr>
              <a:buSzPts val="2400"/>
              <a:buFont typeface="Arial"/>
              <a:buNone/>
              <a:defRPr/>
            </a:lvl7pPr>
            <a:lvl8pPr indent="-53299" lvl="7" marL="205699" algn="l">
              <a:lnSpc>
                <a:spcPct val="90000"/>
              </a:lnSpc>
              <a:spcBef>
                <a:spcPts val="0"/>
              </a:spcBef>
              <a:buClr>
                <a:schemeClr val="lt2"/>
              </a:buClr>
              <a:buSzPts val="2400"/>
              <a:buFont typeface="Arial"/>
              <a:buNone/>
              <a:defRPr/>
            </a:lvl8pPr>
            <a:lvl9pPr indent="-53299" lvl="8" marL="205699" algn="l">
              <a:lnSpc>
                <a:spcPct val="90000"/>
              </a:lnSpc>
              <a:spcBef>
                <a:spcPts val="0"/>
              </a:spcBef>
              <a:buClr>
                <a:schemeClr val="lt2"/>
              </a:buClr>
              <a:buSzPts val="2400"/>
              <a:buFont typeface="Arial"/>
              <a:buNone/>
              <a:defRPr/>
            </a:lvl9pPr>
          </a:lstStyle>
          <a:p>
            <a:pPr indent="-205699" lvl="0" marL="205699" rtl="0" algn="l">
              <a:spcBef>
                <a:spcPts val="0"/>
              </a:spcBef>
              <a:spcAft>
                <a:spcPts val="0"/>
              </a:spcAft>
              <a:buClr>
                <a:schemeClr val="lt2"/>
              </a:buClr>
              <a:buSzPts val="2400"/>
              <a:buFont typeface="Arial"/>
              <a:buChar char="●"/>
            </a:pPr>
            <a:fld id="{00000000-1234-1234-1234-123412341234}" type="slidenum">
              <a:rPr lang="en-US"/>
              <a:t>‹#›</a:t>
            </a:fld>
            <a:endParaRPr/>
          </a:p>
        </p:txBody>
      </p:sp>
      <p:sp>
        <p:nvSpPr>
          <p:cNvPr id="62" name="Google Shape;62;p12"/>
          <p:cNvSpPr txBox="1"/>
          <p:nvPr>
            <p:ph idx="11" type="ftr"/>
          </p:nvPr>
        </p:nvSpPr>
        <p:spPr>
          <a:xfrm>
            <a:off x="3721696" y="6129337"/>
            <a:ext cx="7481160" cy="411581"/>
          </a:xfrm>
          <a:prstGeom prst="rect">
            <a:avLst/>
          </a:prstGeom>
          <a:noFill/>
          <a:ln>
            <a:noFill/>
          </a:ln>
        </p:spPr>
        <p:txBody>
          <a:bodyPr anchorCtr="0" anchor="b" bIns="0" lIns="90000" spcFirstLastPara="1" rIns="90000" wrap="square" tIns="0">
            <a:noAutofit/>
          </a:bodyPr>
          <a:lstStyle>
            <a:lvl1pPr lvl="0" algn="r">
              <a:lnSpc>
                <a:spcPct val="9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p:cSld name="Section Header">
    <p:spTree>
      <p:nvGrpSpPr>
        <p:cNvPr id="63" name="Shape 63"/>
        <p:cNvGrpSpPr/>
        <p:nvPr/>
      </p:nvGrpSpPr>
      <p:grpSpPr>
        <a:xfrm>
          <a:off x="0" y="0"/>
          <a:ext cx="0" cy="0"/>
          <a:chOff x="0" y="0"/>
          <a:chExt cx="0" cy="0"/>
        </a:xfrm>
      </p:grpSpPr>
      <p:sp>
        <p:nvSpPr>
          <p:cNvPr id="64" name="Google Shape;64;p13"/>
          <p:cNvSpPr/>
          <p:nvPr>
            <p:ph idx="2" type="pic"/>
          </p:nvPr>
        </p:nvSpPr>
        <p:spPr>
          <a:xfrm>
            <a:off x="0" y="0"/>
            <a:ext cx="12192000" cy="6858000"/>
          </a:xfrm>
          <a:prstGeom prst="rect">
            <a:avLst/>
          </a:prstGeom>
          <a:noFill/>
          <a:ln>
            <a:noFill/>
          </a:ln>
        </p:spPr>
      </p:sp>
      <p:sp>
        <p:nvSpPr>
          <p:cNvPr id="65" name="Google Shape;65;p13"/>
          <p:cNvSpPr txBox="1"/>
          <p:nvPr>
            <p:ph type="title"/>
          </p:nvPr>
        </p:nvSpPr>
        <p:spPr>
          <a:xfrm>
            <a:off x="292839" y="2743510"/>
            <a:ext cx="5923811" cy="1485280"/>
          </a:xfrm>
          <a:prstGeom prst="rect">
            <a:avLst/>
          </a:prstGeom>
          <a:noFill/>
          <a:ln>
            <a:noFill/>
          </a:ln>
        </p:spPr>
        <p:txBody>
          <a:bodyPr anchorCtr="0" anchor="t" bIns="91425" lIns="91425" spcFirstLastPara="1" rIns="91425" wrap="square" tIns="91425">
            <a:noAutofit/>
          </a:bodyPr>
          <a:lstStyle>
            <a:lvl1pPr lvl="0" algn="l">
              <a:lnSpc>
                <a:spcPct val="90000"/>
              </a:lnSpc>
              <a:spcBef>
                <a:spcPts val="0"/>
              </a:spcBef>
              <a:spcAft>
                <a:spcPts val="0"/>
              </a:spcAft>
              <a:buClr>
                <a:schemeClr val="dk1"/>
              </a:buClr>
              <a:buSzPts val="3200"/>
              <a:buFont typeface="Arial"/>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6" name="Google Shape;66;p13"/>
          <p:cNvSpPr txBox="1"/>
          <p:nvPr>
            <p:ph idx="12" type="sldNum"/>
          </p:nvPr>
        </p:nvSpPr>
        <p:spPr>
          <a:xfrm>
            <a:off x="11202856" y="6301811"/>
            <a:ext cx="684344" cy="365125"/>
          </a:xfrm>
          <a:prstGeom prst="rect">
            <a:avLst/>
          </a:prstGeom>
          <a:noFill/>
          <a:ln>
            <a:noFill/>
          </a:ln>
        </p:spPr>
        <p:txBody>
          <a:bodyPr anchorCtr="0" anchor="ctr" bIns="45700" lIns="91425" spcFirstLastPara="1" rIns="91425" wrap="square" tIns="45700">
            <a:noAutofit/>
          </a:bodyPr>
          <a:lstStyle>
            <a:lvl1pPr indent="-53299" lvl="0" marL="205699" algn="l">
              <a:lnSpc>
                <a:spcPct val="90000"/>
              </a:lnSpc>
              <a:spcBef>
                <a:spcPts val="0"/>
              </a:spcBef>
              <a:buClr>
                <a:schemeClr val="lt2"/>
              </a:buClr>
              <a:buSzPts val="2400"/>
              <a:buFont typeface="Arial"/>
              <a:buNone/>
              <a:defRPr/>
            </a:lvl1pPr>
            <a:lvl2pPr indent="-53299" lvl="1" marL="205699" algn="l">
              <a:lnSpc>
                <a:spcPct val="90000"/>
              </a:lnSpc>
              <a:spcBef>
                <a:spcPts val="0"/>
              </a:spcBef>
              <a:buClr>
                <a:schemeClr val="lt2"/>
              </a:buClr>
              <a:buSzPts val="2400"/>
              <a:buFont typeface="Arial"/>
              <a:buNone/>
              <a:defRPr/>
            </a:lvl2pPr>
            <a:lvl3pPr indent="-53299" lvl="2" marL="205699" algn="l">
              <a:lnSpc>
                <a:spcPct val="90000"/>
              </a:lnSpc>
              <a:spcBef>
                <a:spcPts val="0"/>
              </a:spcBef>
              <a:buClr>
                <a:schemeClr val="lt2"/>
              </a:buClr>
              <a:buSzPts val="2400"/>
              <a:buFont typeface="Arial"/>
              <a:buNone/>
              <a:defRPr/>
            </a:lvl3pPr>
            <a:lvl4pPr indent="-53299" lvl="3" marL="205699" algn="l">
              <a:lnSpc>
                <a:spcPct val="90000"/>
              </a:lnSpc>
              <a:spcBef>
                <a:spcPts val="0"/>
              </a:spcBef>
              <a:buClr>
                <a:schemeClr val="lt2"/>
              </a:buClr>
              <a:buSzPts val="2400"/>
              <a:buFont typeface="Arial"/>
              <a:buNone/>
              <a:defRPr/>
            </a:lvl4pPr>
            <a:lvl5pPr indent="-53299" lvl="4" marL="205699" algn="l">
              <a:lnSpc>
                <a:spcPct val="90000"/>
              </a:lnSpc>
              <a:spcBef>
                <a:spcPts val="0"/>
              </a:spcBef>
              <a:buClr>
                <a:schemeClr val="lt2"/>
              </a:buClr>
              <a:buSzPts val="2400"/>
              <a:buFont typeface="Arial"/>
              <a:buNone/>
              <a:defRPr/>
            </a:lvl5pPr>
            <a:lvl6pPr indent="-53299" lvl="5" marL="205699" algn="l">
              <a:lnSpc>
                <a:spcPct val="90000"/>
              </a:lnSpc>
              <a:spcBef>
                <a:spcPts val="0"/>
              </a:spcBef>
              <a:buClr>
                <a:schemeClr val="lt2"/>
              </a:buClr>
              <a:buSzPts val="2400"/>
              <a:buFont typeface="Arial"/>
              <a:buNone/>
              <a:defRPr/>
            </a:lvl6pPr>
            <a:lvl7pPr indent="-53299" lvl="6" marL="205699" algn="l">
              <a:lnSpc>
                <a:spcPct val="90000"/>
              </a:lnSpc>
              <a:spcBef>
                <a:spcPts val="0"/>
              </a:spcBef>
              <a:buClr>
                <a:schemeClr val="lt2"/>
              </a:buClr>
              <a:buSzPts val="2400"/>
              <a:buFont typeface="Arial"/>
              <a:buNone/>
              <a:defRPr/>
            </a:lvl7pPr>
            <a:lvl8pPr indent="-53299" lvl="7" marL="205699" algn="l">
              <a:lnSpc>
                <a:spcPct val="90000"/>
              </a:lnSpc>
              <a:spcBef>
                <a:spcPts val="0"/>
              </a:spcBef>
              <a:buClr>
                <a:schemeClr val="lt2"/>
              </a:buClr>
              <a:buSzPts val="2400"/>
              <a:buFont typeface="Arial"/>
              <a:buNone/>
              <a:defRPr/>
            </a:lvl8pPr>
            <a:lvl9pPr indent="-53299" lvl="8" marL="205699" algn="l">
              <a:lnSpc>
                <a:spcPct val="90000"/>
              </a:lnSpc>
              <a:spcBef>
                <a:spcPts val="0"/>
              </a:spcBef>
              <a:buClr>
                <a:schemeClr val="lt2"/>
              </a:buClr>
              <a:buSzPts val="2400"/>
              <a:buFont typeface="Arial"/>
              <a:buNone/>
              <a:defRPr/>
            </a:lvl9pPr>
          </a:lstStyle>
          <a:p>
            <a:pPr indent="-205699" lvl="0" marL="205699" rtl="0" algn="l">
              <a:spcBef>
                <a:spcPts val="0"/>
              </a:spcBef>
              <a:spcAft>
                <a:spcPts val="0"/>
              </a:spcAft>
              <a:buClr>
                <a:schemeClr val="lt2"/>
              </a:buClr>
              <a:buSzPts val="2400"/>
              <a:buFont typeface="Arial"/>
              <a:buChar char="•"/>
            </a:pPr>
            <a:fld id="{00000000-1234-1234-1234-123412341234}" type="slidenum">
              <a:rPr lang="en-US"/>
              <a:t>‹#›</a:t>
            </a:fld>
            <a:endParaRPr/>
          </a:p>
        </p:txBody>
      </p:sp>
      <p:sp>
        <p:nvSpPr>
          <p:cNvPr id="67" name="Google Shape;67;p13"/>
          <p:cNvSpPr txBox="1"/>
          <p:nvPr>
            <p:ph idx="11" type="ftr"/>
          </p:nvPr>
        </p:nvSpPr>
        <p:spPr>
          <a:xfrm>
            <a:off x="3721696" y="6129337"/>
            <a:ext cx="7481160" cy="411581"/>
          </a:xfrm>
          <a:prstGeom prst="rect">
            <a:avLst/>
          </a:prstGeom>
          <a:noFill/>
          <a:ln>
            <a:noFill/>
          </a:ln>
        </p:spPr>
        <p:txBody>
          <a:bodyPr anchorCtr="0" anchor="b" bIns="0" lIns="90000" spcFirstLastPara="1" rIns="90000" wrap="square" tIns="0">
            <a:noAutofit/>
          </a:bodyPr>
          <a:lstStyle>
            <a:lvl1pPr lvl="0" algn="r">
              <a:lnSpc>
                <a:spcPct val="9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with Edge to Edge Picture">
  <p:cSld name="Section Header with Edge to Edge Picture">
    <p:bg>
      <p:bgPr>
        <a:solidFill>
          <a:schemeClr val="dk1"/>
        </a:solidFill>
      </p:bgPr>
    </p:bg>
    <p:spTree>
      <p:nvGrpSpPr>
        <p:cNvPr id="68" name="Shape 68"/>
        <p:cNvGrpSpPr/>
        <p:nvPr/>
      </p:nvGrpSpPr>
      <p:grpSpPr>
        <a:xfrm>
          <a:off x="0" y="0"/>
          <a:ext cx="0" cy="0"/>
          <a:chOff x="0" y="0"/>
          <a:chExt cx="0" cy="0"/>
        </a:xfrm>
      </p:grpSpPr>
      <p:sp>
        <p:nvSpPr>
          <p:cNvPr id="69" name="Google Shape;69;p14"/>
          <p:cNvSpPr/>
          <p:nvPr>
            <p:ph idx="2" type="pic"/>
          </p:nvPr>
        </p:nvSpPr>
        <p:spPr>
          <a:xfrm>
            <a:off x="0" y="0"/>
            <a:ext cx="12192000" cy="6858000"/>
          </a:xfrm>
          <a:prstGeom prst="rect">
            <a:avLst/>
          </a:prstGeom>
          <a:solidFill>
            <a:schemeClr val="dk1"/>
          </a:solidFill>
          <a:ln>
            <a:noFill/>
          </a:ln>
        </p:spPr>
      </p:sp>
      <p:sp>
        <p:nvSpPr>
          <p:cNvPr id="70" name="Google Shape;70;p14"/>
          <p:cNvSpPr txBox="1"/>
          <p:nvPr>
            <p:ph type="title"/>
          </p:nvPr>
        </p:nvSpPr>
        <p:spPr>
          <a:xfrm>
            <a:off x="1414463" y="685801"/>
            <a:ext cx="9363075" cy="5480050"/>
          </a:xfrm>
          <a:prstGeom prst="rect">
            <a:avLst/>
          </a:prstGeom>
          <a:noFill/>
          <a:ln>
            <a:noFill/>
          </a:ln>
        </p:spPr>
        <p:txBody>
          <a:bodyPr anchorCtr="0" anchor="ctr" bIns="91425" lIns="91425" spcFirstLastPara="1" rIns="91425" wrap="square" tIns="91425">
            <a:noAutofit/>
          </a:bodyPr>
          <a:lstStyle>
            <a:lvl1pPr lvl="0" algn="ctr">
              <a:lnSpc>
                <a:spcPct val="90000"/>
              </a:lnSpc>
              <a:spcBef>
                <a:spcPts val="0"/>
              </a:spcBef>
              <a:spcAft>
                <a:spcPts val="0"/>
              </a:spcAft>
              <a:buClr>
                <a:schemeClr val="lt1"/>
              </a:buClr>
              <a:buSzPts val="4000"/>
              <a:buFont typeface="Arial"/>
              <a:buNone/>
              <a:defRPr sz="4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with Picture">
  <p:cSld name="Section Header with Picture">
    <p:spTree>
      <p:nvGrpSpPr>
        <p:cNvPr id="71" name="Shape 71"/>
        <p:cNvGrpSpPr/>
        <p:nvPr/>
      </p:nvGrpSpPr>
      <p:grpSpPr>
        <a:xfrm>
          <a:off x="0" y="0"/>
          <a:ext cx="0" cy="0"/>
          <a:chOff x="0" y="0"/>
          <a:chExt cx="0" cy="0"/>
        </a:xfrm>
      </p:grpSpPr>
      <p:sp>
        <p:nvSpPr>
          <p:cNvPr id="72" name="Google Shape;72;p15"/>
          <p:cNvSpPr/>
          <p:nvPr>
            <p:ph idx="2" type="pic"/>
          </p:nvPr>
        </p:nvSpPr>
        <p:spPr>
          <a:xfrm>
            <a:off x="0" y="1504950"/>
            <a:ext cx="12192000" cy="3295651"/>
          </a:xfrm>
          <a:prstGeom prst="rect">
            <a:avLst/>
          </a:prstGeom>
          <a:solidFill>
            <a:schemeClr val="dk1"/>
          </a:solidFill>
          <a:ln>
            <a:noFill/>
          </a:ln>
        </p:spPr>
      </p:sp>
      <p:sp>
        <p:nvSpPr>
          <p:cNvPr id="73" name="Google Shape;73;p15"/>
          <p:cNvSpPr txBox="1"/>
          <p:nvPr>
            <p:ph idx="1" type="body"/>
          </p:nvPr>
        </p:nvSpPr>
        <p:spPr>
          <a:xfrm>
            <a:off x="292100" y="3258636"/>
            <a:ext cx="8228011" cy="533400"/>
          </a:xfrm>
          <a:prstGeom prst="rect">
            <a:avLst/>
          </a:prstGeom>
          <a:noFill/>
          <a:ln>
            <a:noFill/>
          </a:ln>
        </p:spPr>
        <p:txBody>
          <a:bodyPr anchorCtr="0" anchor="t" bIns="91425" lIns="91425" spcFirstLastPara="1" rIns="91425" wrap="square" tIns="91425">
            <a:noAutofit/>
          </a:bodyPr>
          <a:lstStyle>
            <a:lvl1pPr indent="-228600" lvl="0" marL="457200" algn="l">
              <a:lnSpc>
                <a:spcPct val="90000"/>
              </a:lnSpc>
              <a:spcBef>
                <a:spcPts val="0"/>
              </a:spcBef>
              <a:spcAft>
                <a:spcPts val="0"/>
              </a:spcAft>
              <a:buClr>
                <a:schemeClr val="lt1"/>
              </a:buClr>
              <a:buSzPts val="2600"/>
              <a:buFont typeface="Arial"/>
              <a:buNone/>
              <a:defRPr sz="2600">
                <a:solidFill>
                  <a:schemeClr val="lt1"/>
                </a:solidFill>
                <a:latin typeface="Arial"/>
                <a:ea typeface="Arial"/>
                <a:cs typeface="Arial"/>
                <a:sym typeface="Arial"/>
              </a:defRPr>
            </a:lvl1pPr>
            <a:lvl2pPr indent="-228600" lvl="1" marL="914400" algn="l">
              <a:lnSpc>
                <a:spcPct val="90000"/>
              </a:lnSpc>
              <a:spcBef>
                <a:spcPts val="0"/>
              </a:spcBef>
              <a:spcAft>
                <a:spcPts val="0"/>
              </a:spcAft>
              <a:buClr>
                <a:schemeClr val="dk1"/>
              </a:buClr>
              <a:buSzPts val="1800"/>
              <a:buFont typeface="Arial"/>
              <a:buNone/>
              <a:defRPr sz="2000"/>
            </a:lvl2pPr>
            <a:lvl3pPr indent="-228600" lvl="2" marL="1371600" algn="l">
              <a:lnSpc>
                <a:spcPct val="90000"/>
              </a:lnSpc>
              <a:spcBef>
                <a:spcPts val="0"/>
              </a:spcBef>
              <a:spcAft>
                <a:spcPts val="0"/>
              </a:spcAft>
              <a:buClr>
                <a:schemeClr val="dk1"/>
              </a:buClr>
              <a:buSzPts val="2000"/>
              <a:buFont typeface="Arial"/>
              <a:buNone/>
              <a:defRPr sz="2000"/>
            </a:lvl3pPr>
            <a:lvl4pPr indent="-228600" lvl="3" marL="1828800" algn="l">
              <a:lnSpc>
                <a:spcPct val="90000"/>
              </a:lnSpc>
              <a:spcBef>
                <a:spcPts val="0"/>
              </a:spcBef>
              <a:spcAft>
                <a:spcPts val="0"/>
              </a:spcAft>
              <a:buClr>
                <a:schemeClr val="dk1"/>
              </a:buClr>
              <a:buSzPts val="2000"/>
              <a:buFont typeface="Arial"/>
              <a:buNone/>
              <a:defRPr sz="2000"/>
            </a:lvl4pPr>
            <a:lvl5pPr indent="-228600" lvl="4" marL="2286000" algn="l">
              <a:lnSpc>
                <a:spcPct val="90000"/>
              </a:lnSpc>
              <a:spcBef>
                <a:spcPts val="0"/>
              </a:spcBef>
              <a:spcAft>
                <a:spcPts val="0"/>
              </a:spcAft>
              <a:buClr>
                <a:schemeClr val="dk1"/>
              </a:buClr>
              <a:buSzPts val="2000"/>
              <a:buFont typeface="Arial"/>
              <a:buNone/>
              <a:defRPr sz="2000"/>
            </a:lvl5pPr>
            <a:lvl6pPr indent="-228600" lvl="5" marL="2743200" algn="l">
              <a:lnSpc>
                <a:spcPct val="90000"/>
              </a:lnSpc>
              <a:spcBef>
                <a:spcPts val="0"/>
              </a:spcBef>
              <a:spcAft>
                <a:spcPts val="0"/>
              </a:spcAft>
              <a:buClr>
                <a:schemeClr val="dk1"/>
              </a:buClr>
              <a:buSzPts val="2000"/>
              <a:buFont typeface="Arial"/>
              <a:buNone/>
              <a:defRPr sz="2000"/>
            </a:lvl6pPr>
            <a:lvl7pPr indent="-228600" lvl="6" marL="3200400" algn="l">
              <a:lnSpc>
                <a:spcPct val="90000"/>
              </a:lnSpc>
              <a:spcBef>
                <a:spcPts val="0"/>
              </a:spcBef>
              <a:spcAft>
                <a:spcPts val="0"/>
              </a:spcAft>
              <a:buClr>
                <a:schemeClr val="dk1"/>
              </a:buClr>
              <a:buSzPts val="2000"/>
              <a:buFont typeface="Arial"/>
              <a:buNone/>
              <a:defRPr sz="2000"/>
            </a:lvl7pPr>
            <a:lvl8pPr indent="-228600" lvl="7" marL="3657600" algn="l">
              <a:lnSpc>
                <a:spcPct val="90000"/>
              </a:lnSpc>
              <a:spcBef>
                <a:spcPts val="0"/>
              </a:spcBef>
              <a:spcAft>
                <a:spcPts val="0"/>
              </a:spcAft>
              <a:buClr>
                <a:schemeClr val="dk1"/>
              </a:buClr>
              <a:buSzPts val="2000"/>
              <a:buFont typeface="Arial"/>
              <a:buNone/>
              <a:defRPr sz="2000"/>
            </a:lvl8pPr>
            <a:lvl9pPr indent="-228600" lvl="8" marL="4114800" algn="l">
              <a:lnSpc>
                <a:spcPct val="90000"/>
              </a:lnSpc>
              <a:spcBef>
                <a:spcPts val="0"/>
              </a:spcBef>
              <a:spcAft>
                <a:spcPts val="0"/>
              </a:spcAft>
              <a:buClr>
                <a:schemeClr val="dk1"/>
              </a:buClr>
              <a:buSzPts val="2000"/>
              <a:buFont typeface="Arial"/>
              <a:buNone/>
              <a:defRPr sz="2000"/>
            </a:lvl9pPr>
          </a:lstStyle>
          <a:p/>
        </p:txBody>
      </p:sp>
      <p:sp>
        <p:nvSpPr>
          <p:cNvPr id="74" name="Google Shape;74;p15"/>
          <p:cNvSpPr txBox="1"/>
          <p:nvPr>
            <p:ph type="title"/>
          </p:nvPr>
        </p:nvSpPr>
        <p:spPr>
          <a:xfrm>
            <a:off x="292101" y="2686713"/>
            <a:ext cx="8522208" cy="499365"/>
          </a:xfrm>
          <a:prstGeom prst="rect">
            <a:avLst/>
          </a:prstGeom>
          <a:noFill/>
          <a:ln>
            <a:noFill/>
          </a:ln>
        </p:spPr>
        <p:txBody>
          <a:bodyPr anchorCtr="0" anchor="b" bIns="91425" lIns="91425" spcFirstLastPara="1" rIns="91425" wrap="square" tIns="91425">
            <a:noAutofit/>
          </a:bodyPr>
          <a:lstStyle>
            <a:lvl1pPr lvl="0" algn="l">
              <a:lnSpc>
                <a:spcPct val="90000"/>
              </a:lnSpc>
              <a:spcBef>
                <a:spcPts val="0"/>
              </a:spcBef>
              <a:spcAft>
                <a:spcPts val="0"/>
              </a:spcAft>
              <a:buClr>
                <a:schemeClr val="lt1"/>
              </a:buClr>
              <a:buSzPts val="3200"/>
              <a:buFont typeface="Arial"/>
              <a:buNone/>
              <a:defRPr sz="32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5" name="Google Shape;75;p15"/>
          <p:cNvSpPr txBox="1"/>
          <p:nvPr>
            <p:ph idx="12" type="sldNum"/>
          </p:nvPr>
        </p:nvSpPr>
        <p:spPr>
          <a:xfrm>
            <a:off x="11202856" y="6301811"/>
            <a:ext cx="684344" cy="365125"/>
          </a:xfrm>
          <a:prstGeom prst="rect">
            <a:avLst/>
          </a:prstGeom>
          <a:noFill/>
          <a:ln>
            <a:noFill/>
          </a:ln>
        </p:spPr>
        <p:txBody>
          <a:bodyPr anchorCtr="0" anchor="ctr" bIns="45700" lIns="91425" spcFirstLastPara="1" rIns="91425" wrap="square" tIns="45700">
            <a:noAutofit/>
          </a:bodyPr>
          <a:lstStyle>
            <a:lvl1pPr indent="-53299" lvl="0" marL="205699" algn="l">
              <a:lnSpc>
                <a:spcPct val="90000"/>
              </a:lnSpc>
              <a:spcBef>
                <a:spcPts val="0"/>
              </a:spcBef>
              <a:buClr>
                <a:schemeClr val="lt2"/>
              </a:buClr>
              <a:buSzPts val="2400"/>
              <a:buFont typeface="Arial"/>
              <a:buNone/>
              <a:defRPr/>
            </a:lvl1pPr>
            <a:lvl2pPr indent="-53299" lvl="1" marL="205699" algn="l">
              <a:lnSpc>
                <a:spcPct val="90000"/>
              </a:lnSpc>
              <a:spcBef>
                <a:spcPts val="0"/>
              </a:spcBef>
              <a:buClr>
                <a:schemeClr val="lt2"/>
              </a:buClr>
              <a:buSzPts val="2400"/>
              <a:buFont typeface="Arial"/>
              <a:buNone/>
              <a:defRPr/>
            </a:lvl2pPr>
            <a:lvl3pPr indent="-53299" lvl="2" marL="205699" algn="l">
              <a:lnSpc>
                <a:spcPct val="90000"/>
              </a:lnSpc>
              <a:spcBef>
                <a:spcPts val="0"/>
              </a:spcBef>
              <a:buClr>
                <a:schemeClr val="lt2"/>
              </a:buClr>
              <a:buSzPts val="2400"/>
              <a:buFont typeface="Arial"/>
              <a:buNone/>
              <a:defRPr/>
            </a:lvl3pPr>
            <a:lvl4pPr indent="-53299" lvl="3" marL="205699" algn="l">
              <a:lnSpc>
                <a:spcPct val="90000"/>
              </a:lnSpc>
              <a:spcBef>
                <a:spcPts val="0"/>
              </a:spcBef>
              <a:buClr>
                <a:schemeClr val="lt2"/>
              </a:buClr>
              <a:buSzPts val="2400"/>
              <a:buFont typeface="Arial"/>
              <a:buNone/>
              <a:defRPr/>
            </a:lvl4pPr>
            <a:lvl5pPr indent="-53299" lvl="4" marL="205699" algn="l">
              <a:lnSpc>
                <a:spcPct val="90000"/>
              </a:lnSpc>
              <a:spcBef>
                <a:spcPts val="0"/>
              </a:spcBef>
              <a:buClr>
                <a:schemeClr val="lt2"/>
              </a:buClr>
              <a:buSzPts val="2400"/>
              <a:buFont typeface="Arial"/>
              <a:buNone/>
              <a:defRPr/>
            </a:lvl5pPr>
            <a:lvl6pPr indent="-53299" lvl="5" marL="205699" algn="l">
              <a:lnSpc>
                <a:spcPct val="90000"/>
              </a:lnSpc>
              <a:spcBef>
                <a:spcPts val="0"/>
              </a:spcBef>
              <a:buClr>
                <a:schemeClr val="lt2"/>
              </a:buClr>
              <a:buSzPts val="2400"/>
              <a:buFont typeface="Arial"/>
              <a:buNone/>
              <a:defRPr/>
            </a:lvl6pPr>
            <a:lvl7pPr indent="-53299" lvl="6" marL="205699" algn="l">
              <a:lnSpc>
                <a:spcPct val="90000"/>
              </a:lnSpc>
              <a:spcBef>
                <a:spcPts val="0"/>
              </a:spcBef>
              <a:buClr>
                <a:schemeClr val="lt2"/>
              </a:buClr>
              <a:buSzPts val="2400"/>
              <a:buFont typeface="Arial"/>
              <a:buNone/>
              <a:defRPr/>
            </a:lvl7pPr>
            <a:lvl8pPr indent="-53299" lvl="7" marL="205699" algn="l">
              <a:lnSpc>
                <a:spcPct val="90000"/>
              </a:lnSpc>
              <a:spcBef>
                <a:spcPts val="0"/>
              </a:spcBef>
              <a:buClr>
                <a:schemeClr val="lt2"/>
              </a:buClr>
              <a:buSzPts val="2400"/>
              <a:buFont typeface="Arial"/>
              <a:buNone/>
              <a:defRPr/>
            </a:lvl8pPr>
            <a:lvl9pPr indent="-53299" lvl="8" marL="205699" algn="l">
              <a:lnSpc>
                <a:spcPct val="90000"/>
              </a:lnSpc>
              <a:spcBef>
                <a:spcPts val="0"/>
              </a:spcBef>
              <a:buClr>
                <a:schemeClr val="lt2"/>
              </a:buClr>
              <a:buSzPts val="2400"/>
              <a:buFont typeface="Arial"/>
              <a:buNone/>
              <a:defRPr/>
            </a:lvl9pPr>
          </a:lstStyle>
          <a:p>
            <a:pPr indent="-205699" lvl="0" marL="205699" rtl="0" algn="l">
              <a:spcBef>
                <a:spcPts val="0"/>
              </a:spcBef>
              <a:spcAft>
                <a:spcPts val="0"/>
              </a:spcAft>
              <a:buClr>
                <a:schemeClr val="lt2"/>
              </a:buClr>
              <a:buSzPts val="2400"/>
              <a:buFont typeface="Arial"/>
              <a:buChar char="●"/>
            </a:pPr>
            <a:fld id="{00000000-1234-1234-1234-123412341234}" type="slidenum">
              <a:rPr lang="en-US"/>
              <a:t>‹#›</a:t>
            </a:fld>
            <a:endParaRPr/>
          </a:p>
        </p:txBody>
      </p:sp>
      <p:sp>
        <p:nvSpPr>
          <p:cNvPr id="76" name="Google Shape;76;p15"/>
          <p:cNvSpPr txBox="1"/>
          <p:nvPr>
            <p:ph idx="11" type="ftr"/>
          </p:nvPr>
        </p:nvSpPr>
        <p:spPr>
          <a:xfrm>
            <a:off x="3721696" y="6129337"/>
            <a:ext cx="7481160" cy="411581"/>
          </a:xfrm>
          <a:prstGeom prst="rect">
            <a:avLst/>
          </a:prstGeom>
          <a:noFill/>
          <a:ln>
            <a:noFill/>
          </a:ln>
        </p:spPr>
        <p:txBody>
          <a:bodyPr anchorCtr="0" anchor="b" bIns="0" lIns="90000" spcFirstLastPara="1" rIns="90000" wrap="square" tIns="0">
            <a:noAutofit/>
          </a:bodyPr>
          <a:lstStyle>
            <a:lvl1pPr lvl="0" algn="r">
              <a:lnSpc>
                <a:spcPct val="9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slideLayout" Target="../slideLayouts/slideLayout4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51" Type="http://schemas.openxmlformats.org/officeDocument/2006/relationships/theme" Target="../theme/theme1.xml"/><Relationship Id="rId50" Type="http://schemas.openxmlformats.org/officeDocument/2006/relationships/slideLayout" Target="../slideLayouts/slideLayout5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 name="Shape 8"/>
        <p:cNvGrpSpPr/>
        <p:nvPr/>
      </p:nvGrpSpPr>
      <p:grpSpPr>
        <a:xfrm>
          <a:off x="0" y="0"/>
          <a:ext cx="0" cy="0"/>
          <a:chOff x="0" y="0"/>
          <a:chExt cx="0" cy="0"/>
        </a:xfrm>
      </p:grpSpPr>
      <p:sp>
        <p:nvSpPr>
          <p:cNvPr id="9" name="Google Shape;9;p6"/>
          <p:cNvSpPr txBox="1"/>
          <p:nvPr>
            <p:ph idx="12" type="sldNum"/>
          </p:nvPr>
        </p:nvSpPr>
        <p:spPr>
          <a:xfrm>
            <a:off x="11202856" y="6301811"/>
            <a:ext cx="684344" cy="365125"/>
          </a:xfrm>
          <a:prstGeom prst="rect">
            <a:avLst/>
          </a:prstGeom>
          <a:noFill/>
          <a:ln>
            <a:noFill/>
          </a:ln>
        </p:spPr>
        <p:txBody>
          <a:bodyPr anchorCtr="0" anchor="ctr" bIns="45700" lIns="91425" spcFirstLastPara="1" rIns="91425" wrap="square" tIns="45700">
            <a:noAutofit/>
          </a:bodyPr>
          <a:lstStyle>
            <a:lvl1pPr indent="-53299" lvl="0" marL="205699" marR="0" rtl="0" algn="l">
              <a:lnSpc>
                <a:spcPct val="90000"/>
              </a:lnSpc>
              <a:spcBef>
                <a:spcPts val="0"/>
              </a:spcBef>
              <a:buClr>
                <a:schemeClr val="lt2"/>
              </a:buClr>
              <a:buSzPts val="2400"/>
              <a:buFont typeface="Arial"/>
              <a:buNone/>
              <a:defRPr b="0" baseline="30000" i="0" sz="2000" u="none" cap="none" strike="noStrike">
                <a:solidFill>
                  <a:schemeClr val="lt2"/>
                </a:solidFill>
                <a:latin typeface="Arial"/>
                <a:ea typeface="Arial"/>
                <a:cs typeface="Arial"/>
                <a:sym typeface="Arial"/>
              </a:defRPr>
            </a:lvl1pPr>
            <a:lvl2pPr indent="-53299" lvl="1" marL="205699" marR="0" rtl="0" algn="l">
              <a:lnSpc>
                <a:spcPct val="90000"/>
              </a:lnSpc>
              <a:spcBef>
                <a:spcPts val="0"/>
              </a:spcBef>
              <a:buClr>
                <a:schemeClr val="lt2"/>
              </a:buClr>
              <a:buSzPts val="2400"/>
              <a:buFont typeface="Arial"/>
              <a:buNone/>
              <a:defRPr b="0" baseline="30000" i="0" sz="2000" u="none" cap="none" strike="noStrike">
                <a:solidFill>
                  <a:schemeClr val="lt2"/>
                </a:solidFill>
                <a:latin typeface="Arial"/>
                <a:ea typeface="Arial"/>
                <a:cs typeface="Arial"/>
                <a:sym typeface="Arial"/>
              </a:defRPr>
            </a:lvl2pPr>
            <a:lvl3pPr indent="-53299" lvl="2" marL="205699" marR="0" rtl="0" algn="l">
              <a:lnSpc>
                <a:spcPct val="90000"/>
              </a:lnSpc>
              <a:spcBef>
                <a:spcPts val="0"/>
              </a:spcBef>
              <a:buClr>
                <a:schemeClr val="lt2"/>
              </a:buClr>
              <a:buSzPts val="2400"/>
              <a:buFont typeface="Arial"/>
              <a:buNone/>
              <a:defRPr b="0" baseline="30000" i="0" sz="2000" u="none" cap="none" strike="noStrike">
                <a:solidFill>
                  <a:schemeClr val="lt2"/>
                </a:solidFill>
                <a:latin typeface="Arial"/>
                <a:ea typeface="Arial"/>
                <a:cs typeface="Arial"/>
                <a:sym typeface="Arial"/>
              </a:defRPr>
            </a:lvl3pPr>
            <a:lvl4pPr indent="-53299" lvl="3" marL="205699" marR="0" rtl="0" algn="l">
              <a:lnSpc>
                <a:spcPct val="90000"/>
              </a:lnSpc>
              <a:spcBef>
                <a:spcPts val="0"/>
              </a:spcBef>
              <a:buClr>
                <a:schemeClr val="lt2"/>
              </a:buClr>
              <a:buSzPts val="2400"/>
              <a:buFont typeface="Arial"/>
              <a:buNone/>
              <a:defRPr b="0" baseline="30000" i="0" sz="2000" u="none" cap="none" strike="noStrike">
                <a:solidFill>
                  <a:schemeClr val="lt2"/>
                </a:solidFill>
                <a:latin typeface="Arial"/>
                <a:ea typeface="Arial"/>
                <a:cs typeface="Arial"/>
                <a:sym typeface="Arial"/>
              </a:defRPr>
            </a:lvl4pPr>
            <a:lvl5pPr indent="-53299" lvl="4" marL="205699" marR="0" rtl="0" algn="l">
              <a:lnSpc>
                <a:spcPct val="90000"/>
              </a:lnSpc>
              <a:spcBef>
                <a:spcPts val="0"/>
              </a:spcBef>
              <a:buClr>
                <a:schemeClr val="lt2"/>
              </a:buClr>
              <a:buSzPts val="2400"/>
              <a:buFont typeface="Arial"/>
              <a:buNone/>
              <a:defRPr b="0" baseline="30000" i="0" sz="2000" u="none" cap="none" strike="noStrike">
                <a:solidFill>
                  <a:schemeClr val="lt2"/>
                </a:solidFill>
                <a:latin typeface="Arial"/>
                <a:ea typeface="Arial"/>
                <a:cs typeface="Arial"/>
                <a:sym typeface="Arial"/>
              </a:defRPr>
            </a:lvl5pPr>
            <a:lvl6pPr indent="-53299" lvl="5" marL="205699" marR="0" rtl="0" algn="l">
              <a:lnSpc>
                <a:spcPct val="90000"/>
              </a:lnSpc>
              <a:spcBef>
                <a:spcPts val="0"/>
              </a:spcBef>
              <a:buClr>
                <a:schemeClr val="lt2"/>
              </a:buClr>
              <a:buSzPts val="2400"/>
              <a:buFont typeface="Arial"/>
              <a:buNone/>
              <a:defRPr b="0" baseline="30000" i="0" sz="2000" u="none" cap="none" strike="noStrike">
                <a:solidFill>
                  <a:schemeClr val="lt2"/>
                </a:solidFill>
                <a:latin typeface="Arial"/>
                <a:ea typeface="Arial"/>
                <a:cs typeface="Arial"/>
                <a:sym typeface="Arial"/>
              </a:defRPr>
            </a:lvl6pPr>
            <a:lvl7pPr indent="-53299" lvl="6" marL="205699" marR="0" rtl="0" algn="l">
              <a:lnSpc>
                <a:spcPct val="90000"/>
              </a:lnSpc>
              <a:spcBef>
                <a:spcPts val="0"/>
              </a:spcBef>
              <a:buClr>
                <a:schemeClr val="lt2"/>
              </a:buClr>
              <a:buSzPts val="2400"/>
              <a:buFont typeface="Arial"/>
              <a:buNone/>
              <a:defRPr b="0" baseline="30000" i="0" sz="2000" u="none" cap="none" strike="noStrike">
                <a:solidFill>
                  <a:schemeClr val="lt2"/>
                </a:solidFill>
                <a:latin typeface="Arial"/>
                <a:ea typeface="Arial"/>
                <a:cs typeface="Arial"/>
                <a:sym typeface="Arial"/>
              </a:defRPr>
            </a:lvl7pPr>
            <a:lvl8pPr indent="-53299" lvl="7" marL="205699" marR="0" rtl="0" algn="l">
              <a:lnSpc>
                <a:spcPct val="90000"/>
              </a:lnSpc>
              <a:spcBef>
                <a:spcPts val="0"/>
              </a:spcBef>
              <a:buClr>
                <a:schemeClr val="lt2"/>
              </a:buClr>
              <a:buSzPts val="2400"/>
              <a:buFont typeface="Arial"/>
              <a:buNone/>
              <a:defRPr b="0" baseline="30000" i="0" sz="2000" u="none" cap="none" strike="noStrike">
                <a:solidFill>
                  <a:schemeClr val="lt2"/>
                </a:solidFill>
                <a:latin typeface="Arial"/>
                <a:ea typeface="Arial"/>
                <a:cs typeface="Arial"/>
                <a:sym typeface="Arial"/>
              </a:defRPr>
            </a:lvl8pPr>
            <a:lvl9pPr indent="-53299" lvl="8" marL="205699" marR="0" rtl="0" algn="l">
              <a:lnSpc>
                <a:spcPct val="90000"/>
              </a:lnSpc>
              <a:spcBef>
                <a:spcPts val="0"/>
              </a:spcBef>
              <a:buClr>
                <a:schemeClr val="lt2"/>
              </a:buClr>
              <a:buSzPts val="2400"/>
              <a:buFont typeface="Arial"/>
              <a:buNone/>
              <a:defRPr b="0" baseline="30000" i="0" sz="2000" u="none" cap="none" strike="noStrike">
                <a:solidFill>
                  <a:schemeClr val="lt2"/>
                </a:solidFill>
                <a:latin typeface="Arial"/>
                <a:ea typeface="Arial"/>
                <a:cs typeface="Arial"/>
                <a:sym typeface="Arial"/>
              </a:defRPr>
            </a:lvl9pPr>
          </a:lstStyle>
          <a:p>
            <a:pPr indent="-205699" lvl="0" marL="205699" rtl="0" algn="l">
              <a:spcBef>
                <a:spcPts val="0"/>
              </a:spcBef>
              <a:spcAft>
                <a:spcPts val="0"/>
              </a:spcAft>
              <a:buClr>
                <a:schemeClr val="lt2"/>
              </a:buClr>
              <a:buSzPts val="2400"/>
              <a:buFont typeface="Arial"/>
              <a:buChar char="•"/>
            </a:pPr>
            <a:fld id="{00000000-1234-1234-1234-123412341234}" type="slidenum">
              <a:rPr lang="en-US"/>
              <a:t>‹#›</a:t>
            </a:fld>
            <a:endParaRPr/>
          </a:p>
        </p:txBody>
      </p:sp>
      <p:sp>
        <p:nvSpPr>
          <p:cNvPr id="10" name="Google Shape;10;p6"/>
          <p:cNvSpPr txBox="1"/>
          <p:nvPr>
            <p:ph idx="11" type="ftr"/>
          </p:nvPr>
        </p:nvSpPr>
        <p:spPr>
          <a:xfrm>
            <a:off x="3721696" y="6129337"/>
            <a:ext cx="7481160" cy="411581"/>
          </a:xfrm>
          <a:prstGeom prst="rect">
            <a:avLst/>
          </a:prstGeom>
          <a:noFill/>
          <a:ln>
            <a:noFill/>
          </a:ln>
        </p:spPr>
        <p:txBody>
          <a:bodyPr anchorCtr="0" anchor="b" bIns="0" lIns="90000" spcFirstLastPara="1" rIns="90000" wrap="square" tIns="0">
            <a:noAutofit/>
          </a:bodyPr>
          <a:lstStyle>
            <a:lvl1pPr lvl="0" marR="0" rtl="0" algn="r">
              <a:lnSpc>
                <a:spcPct val="90000"/>
              </a:lnSpc>
              <a:spcBef>
                <a:spcPts val="0"/>
              </a:spcBef>
              <a:spcAft>
                <a:spcPts val="0"/>
              </a:spcAft>
              <a:buSzPts val="1400"/>
              <a:buNone/>
              <a:defRPr b="0" i="0" sz="1200" u="none" cap="none" strike="noStrike">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 name="Google Shape;11;p6"/>
          <p:cNvSpPr/>
          <p:nvPr/>
        </p:nvSpPr>
        <p:spPr>
          <a:xfrm>
            <a:off x="381000" y="6246577"/>
            <a:ext cx="951511" cy="272927"/>
          </a:xfrm>
          <a:custGeom>
            <a:rect b="b" l="l" r="r" t="t"/>
            <a:pathLst>
              <a:path extrusionOk="0" h="272927" w="951511">
                <a:moveTo>
                  <a:pt x="0" y="0"/>
                </a:moveTo>
                <a:lnTo>
                  <a:pt x="0" y="272927"/>
                </a:lnTo>
                <a:lnTo>
                  <a:pt x="0" y="272927"/>
                </a:lnTo>
                <a:lnTo>
                  <a:pt x="951511" y="272927"/>
                </a:lnTo>
                <a:lnTo>
                  <a:pt x="951511" y="0"/>
                </a:lnTo>
                <a:lnTo>
                  <a:pt x="0" y="0"/>
                </a:lnTo>
                <a:close/>
                <a:moveTo>
                  <a:pt x="891783" y="214028"/>
                </a:moveTo>
                <a:lnTo>
                  <a:pt x="59729" y="214028"/>
                </a:lnTo>
                <a:lnTo>
                  <a:pt x="59729" y="59729"/>
                </a:lnTo>
                <a:lnTo>
                  <a:pt x="892612" y="59729"/>
                </a:lnTo>
                <a:lnTo>
                  <a:pt x="892612" y="214028"/>
                </a:lnTo>
                <a:close/>
              </a:path>
            </a:pathLst>
          </a:custGeom>
          <a:solidFill>
            <a:srgbClr val="01A98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 name="Google Shape;12;p6"/>
          <p:cNvSpPr txBox="1"/>
          <p:nvPr>
            <p:ph idx="1" type="body"/>
          </p:nvPr>
        </p:nvSpPr>
        <p:spPr>
          <a:xfrm>
            <a:off x="285909" y="998682"/>
            <a:ext cx="11498104" cy="4571999"/>
          </a:xfrm>
          <a:prstGeom prst="rect">
            <a:avLst/>
          </a:prstGeom>
          <a:noFill/>
          <a:ln>
            <a:noFill/>
          </a:ln>
        </p:spPr>
        <p:txBody>
          <a:bodyPr anchorCtr="0" anchor="t" bIns="91425" lIns="91425" spcFirstLastPara="1" rIns="91425" wrap="square" tIns="91425">
            <a:normAutofit/>
          </a:bodyPr>
          <a:lstStyle>
            <a:lvl1pPr indent="-368300" lvl="0" marL="457200" marR="0" rtl="0" algn="l">
              <a:lnSpc>
                <a:spcPct val="90000"/>
              </a:lnSpc>
              <a:spcBef>
                <a:spcPts val="4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1pPr>
            <a:lvl2pPr indent="-342900" lvl="1" marL="914400" marR="0" rtl="0" algn="l">
              <a:lnSpc>
                <a:spcPct val="90000"/>
              </a:lnSpc>
              <a:spcBef>
                <a:spcPts val="400"/>
              </a:spcBef>
              <a:spcAft>
                <a:spcPts val="0"/>
              </a:spcAft>
              <a:buClr>
                <a:schemeClr val="dk1"/>
              </a:buClr>
              <a:buSzPts val="1800"/>
              <a:buFont typeface="Arial"/>
              <a:buChar char="•"/>
              <a:defRPr b="0" i="0" sz="2000" u="none" cap="none" strike="noStrike">
                <a:solidFill>
                  <a:schemeClr val="dk1"/>
                </a:solidFill>
                <a:latin typeface="Arial"/>
                <a:ea typeface="Arial"/>
                <a:cs typeface="Arial"/>
                <a:sym typeface="Arial"/>
              </a:defRPr>
            </a:lvl2pPr>
            <a:lvl3pPr indent="-342900" lvl="2" marL="13716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lnSpc>
                <a:spcPct val="90000"/>
              </a:lnSpc>
              <a:spcBef>
                <a:spcPts val="4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lnSpc>
                <a:spcPct val="90000"/>
              </a:lnSpc>
              <a:spcBef>
                <a:spcPts val="4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04800" lvl="5" marL="2743200" marR="0" rtl="0" algn="l">
              <a:lnSpc>
                <a:spcPct val="9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indent="-304800" lvl="6" marL="3200400" marR="0" rtl="0" algn="l">
              <a:lnSpc>
                <a:spcPct val="9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indent="-304800" lvl="7" marL="3657600" marR="0" rtl="0" algn="l">
              <a:lnSpc>
                <a:spcPct val="9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indent="-304800" lvl="8" marL="4114800" marR="0" rtl="0" algn="l">
              <a:lnSpc>
                <a:spcPct val="9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13" name="Google Shape;13;p6"/>
          <p:cNvSpPr txBox="1"/>
          <p:nvPr>
            <p:ph type="title"/>
          </p:nvPr>
        </p:nvSpPr>
        <p:spPr>
          <a:xfrm>
            <a:off x="285743" y="391852"/>
            <a:ext cx="11498270" cy="401362"/>
          </a:xfrm>
          <a:prstGeom prst="rect">
            <a:avLst/>
          </a:prstGeom>
          <a:noFill/>
          <a:ln>
            <a:noFill/>
          </a:ln>
        </p:spPr>
        <p:txBody>
          <a:bodyPr anchorCtr="0" anchor="ctr" bIns="91425" lIns="91425" spcFirstLastPara="1" rIns="91425" wrap="square" tIns="91425">
            <a:noAutofit/>
          </a:bodyPr>
          <a:lstStyle>
            <a:lvl1pPr lvl="0" marR="0" rtl="0" algn="l">
              <a:lnSpc>
                <a:spcPct val="9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Lst>
  <p:transition spd="slow">
    <p:fade/>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2160">
          <p15:clr>
            <a:srgbClr val="F26B43"/>
          </p15:clr>
        </p15:guide>
        <p15:guide id="2" pos="3817">
          <p15:clr>
            <a:srgbClr val="F26B43"/>
          </p15:clr>
        </p15:guide>
        <p15:guide id="3" pos="240">
          <p15:clr>
            <a:srgbClr val="F26B43"/>
          </p15:clr>
        </p15:guide>
        <p15:guide id="4" pos="7423">
          <p15:clr>
            <a:srgbClr val="F26B43"/>
          </p15:clr>
        </p15:guide>
        <p15:guide id="5" orient="horz" pos="432">
          <p15:clr>
            <a:srgbClr val="F26B43"/>
          </p15:clr>
        </p15:guide>
        <p15:guide id="6" orient="horz" pos="3884">
          <p15:clr>
            <a:srgbClr val="F26B43"/>
          </p15:clr>
        </p15:guide>
        <p15:guide id="7" orient="horz" pos="1440">
          <p15:clr>
            <a:srgbClr val="F26B43"/>
          </p15:clr>
        </p15:guide>
        <p15:guide id="8" orient="horz" pos="2880">
          <p15:clr>
            <a:srgbClr val="F26B43"/>
          </p15:clr>
        </p15:guide>
        <p15:guide id="9" pos="2568">
          <p15:clr>
            <a:srgbClr val="F26B43"/>
          </p15:clr>
        </p15:guide>
        <p15:guide id="10" pos="5112">
          <p15:clr>
            <a:srgbClr val="F26B43"/>
          </p15:clr>
        </p15:guide>
        <p15:guide id="11" orient="horz" pos="411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9.xml"/><Relationship Id="rId3"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20.xml"/><Relationship Id="rId3" Type="http://schemas.openxmlformats.org/officeDocument/2006/relationships/image" Target="../media/image1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21.xml"/><Relationship Id="rId3" Type="http://schemas.openxmlformats.org/officeDocument/2006/relationships/image" Target="../media/image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22.xml"/><Relationship Id="rId3" Type="http://schemas.openxmlformats.org/officeDocument/2006/relationships/image" Target="../media/image2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23.xml"/><Relationship Id="rId3" Type="http://schemas.openxmlformats.org/officeDocument/2006/relationships/image" Target="../media/image2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24.xml"/><Relationship Id="rId3" Type="http://schemas.openxmlformats.org/officeDocument/2006/relationships/image" Target="../media/image1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25.xml"/><Relationship Id="rId3" Type="http://schemas.openxmlformats.org/officeDocument/2006/relationships/image" Target="../media/image1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26.xml"/><Relationship Id="rId3" Type="http://schemas.openxmlformats.org/officeDocument/2006/relationships/image" Target="../media/image2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27.xml"/><Relationship Id="rId3" Type="http://schemas.openxmlformats.org/officeDocument/2006/relationships/image" Target="../media/image2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28.xml"/><Relationship Id="rId3" Type="http://schemas.openxmlformats.org/officeDocument/2006/relationships/image" Target="../media/image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29.xml"/><Relationship Id="rId3" Type="http://schemas.openxmlformats.org/officeDocument/2006/relationships/image" Target="../media/image1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30.xml"/><Relationship Id="rId3" Type="http://schemas.openxmlformats.org/officeDocument/2006/relationships/image" Target="../media/image2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31.xml"/><Relationship Id="rId3" Type="http://schemas.openxmlformats.org/officeDocument/2006/relationships/image" Target="../media/image2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32.xml"/><Relationship Id="rId3" Type="http://schemas.openxmlformats.org/officeDocument/2006/relationships/image" Target="../media/image1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33.xml"/><Relationship Id="rId3" Type="http://schemas.openxmlformats.org/officeDocument/2006/relationships/image" Target="../media/image1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34.xml"/><Relationship Id="rId3" Type="http://schemas.openxmlformats.org/officeDocument/2006/relationships/image" Target="../media/image19.png"/><Relationship Id="rId4" Type="http://schemas.openxmlformats.org/officeDocument/2006/relationships/image" Target="../media/image2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35.xml"/><Relationship Id="rId3" Type="http://schemas.openxmlformats.org/officeDocument/2006/relationships/image" Target="../media/image2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36.xml"/><Relationship Id="rId3" Type="http://schemas.openxmlformats.org/officeDocument/2006/relationships/image" Target="../media/image1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hyperlink" Target="https://github.com/Hemanth11011/HPE-CTY-24-Project" TargetMode="External"/><Relationship Id="rId4" Type="http://schemas.openxmlformats.org/officeDocument/2006/relationships/hyperlink" Target="https://github.com/Hemanth11011/HPE-CTY-24-Project"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1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hyperlink" Target="https://www.youtube.com/watch?v=5aovmNf3s2Q" TargetMode="External"/><Relationship Id="rId4" Type="http://schemas.openxmlformats.org/officeDocument/2006/relationships/hyperlink" Target="https://aicoe-aiops.github.io/ocp-ci-analysis/notebooks/data-sources/gcsweb-ci/build-logs/build_log_EDA.html"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1"/>
          <p:cNvSpPr txBox="1"/>
          <p:nvPr>
            <p:ph idx="1" type="body"/>
          </p:nvPr>
        </p:nvSpPr>
        <p:spPr>
          <a:xfrm>
            <a:off x="397278" y="5764132"/>
            <a:ext cx="5489578" cy="339214"/>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Clr>
                <a:schemeClr val="dk1"/>
              </a:buClr>
              <a:buSzPts val="2200"/>
              <a:buNone/>
            </a:pPr>
            <a:r>
              <a:rPr b="1" lang="en-US" sz="1800"/>
              <a:t>27-06-2024</a:t>
            </a:r>
            <a:endParaRPr b="1" sz="1800"/>
          </a:p>
        </p:txBody>
      </p:sp>
      <p:sp>
        <p:nvSpPr>
          <p:cNvPr id="350" name="Google Shape;350;p1"/>
          <p:cNvSpPr txBox="1"/>
          <p:nvPr>
            <p:ph idx="2" type="subTitle"/>
          </p:nvPr>
        </p:nvSpPr>
        <p:spPr>
          <a:xfrm>
            <a:off x="290747" y="2735966"/>
            <a:ext cx="11565133" cy="438912"/>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Clr>
                <a:schemeClr val="dk1"/>
              </a:buClr>
              <a:buSzPts val="3200"/>
              <a:buNone/>
            </a:pPr>
            <a:r>
              <a:rPr lang="en-US"/>
              <a:t>Vellore Institute of Technology</a:t>
            </a:r>
            <a:endParaRPr/>
          </a:p>
        </p:txBody>
      </p:sp>
      <p:sp>
        <p:nvSpPr>
          <p:cNvPr id="351" name="Google Shape;351;p1"/>
          <p:cNvSpPr txBox="1"/>
          <p:nvPr>
            <p:ph type="title"/>
          </p:nvPr>
        </p:nvSpPr>
        <p:spPr>
          <a:xfrm>
            <a:off x="175079" y="1880251"/>
            <a:ext cx="11423555" cy="855715"/>
          </a:xfrm>
          <a:prstGeom prst="rect">
            <a:avLst/>
          </a:prstGeom>
          <a:noFill/>
          <a:ln>
            <a:noFill/>
          </a:ln>
        </p:spPr>
        <p:txBody>
          <a:bodyPr anchorCtr="0" anchor="b" bIns="91425" lIns="91425" spcFirstLastPara="1" rIns="91425" wrap="square" tIns="91425">
            <a:noAutofit/>
          </a:bodyPr>
          <a:lstStyle/>
          <a:p>
            <a:pPr indent="0" lvl="0" marL="0" rtl="0" algn="l">
              <a:lnSpc>
                <a:spcPct val="80000"/>
              </a:lnSpc>
              <a:spcBef>
                <a:spcPts val="0"/>
              </a:spcBef>
              <a:spcAft>
                <a:spcPts val="0"/>
              </a:spcAft>
              <a:buClr>
                <a:schemeClr val="dk1"/>
              </a:buClr>
              <a:buSzPts val="4400"/>
              <a:buFont typeface="Arial"/>
              <a:buNone/>
            </a:pPr>
            <a:r>
              <a:rPr lang="en-US"/>
              <a:t>HPE CTY - Fault Detection and Classification in IUF using Log Analysis</a:t>
            </a:r>
            <a:endParaRPr/>
          </a:p>
        </p:txBody>
      </p:sp>
      <p:sp>
        <p:nvSpPr>
          <p:cNvPr id="352" name="Google Shape;352;p1"/>
          <p:cNvSpPr txBox="1"/>
          <p:nvPr>
            <p:ph idx="11" type="ftr"/>
          </p:nvPr>
        </p:nvSpPr>
        <p:spPr>
          <a:xfrm>
            <a:off x="4374720" y="6129337"/>
            <a:ext cx="7481160" cy="411581"/>
          </a:xfrm>
          <a:prstGeom prst="rect">
            <a:avLst/>
          </a:prstGeom>
          <a:noFill/>
          <a:ln>
            <a:noFill/>
          </a:ln>
        </p:spPr>
        <p:txBody>
          <a:bodyPr anchorCtr="0" anchor="b" bIns="0" lIns="90000" spcFirstLastPara="1" rIns="90000" wrap="square" tIns="0">
            <a:noAutofit/>
          </a:bodyPr>
          <a:lstStyle/>
          <a:p>
            <a:pPr indent="0" lvl="0" marL="0" rtl="0" algn="r">
              <a:lnSpc>
                <a:spcPct val="90000"/>
              </a:lnSpc>
              <a:spcBef>
                <a:spcPts val="0"/>
              </a:spcBef>
              <a:spcAft>
                <a:spcPts val="0"/>
              </a:spcAft>
              <a:buNone/>
            </a:pPr>
            <a:r>
              <a:rPr lang="en-US"/>
              <a:t>CONFIDENTIAL | AUTHORIZED </a:t>
            </a:r>
            <a:endParaRPr/>
          </a:p>
        </p:txBody>
      </p:sp>
      <p:sp>
        <p:nvSpPr>
          <p:cNvPr id="353" name="Google Shape;353;p1"/>
          <p:cNvSpPr txBox="1"/>
          <p:nvPr/>
        </p:nvSpPr>
        <p:spPr>
          <a:xfrm>
            <a:off x="259920" y="4030593"/>
            <a:ext cx="11529600" cy="4389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chemeClr val="dk1"/>
              </a:buClr>
              <a:buSzPts val="3200"/>
              <a:buFont typeface="Arial"/>
              <a:buNone/>
            </a:pPr>
            <a:r>
              <a:rPr b="1" lang="en-US" sz="1800">
                <a:solidFill>
                  <a:schemeClr val="dk1"/>
                </a:solidFill>
              </a:rPr>
              <a:t>CTY Members</a:t>
            </a:r>
            <a:r>
              <a:rPr lang="en-US" sz="1800">
                <a:solidFill>
                  <a:schemeClr val="dk1"/>
                </a:solidFill>
                <a:latin typeface="Arial"/>
                <a:ea typeface="Arial"/>
                <a:cs typeface="Arial"/>
                <a:sym typeface="Arial"/>
              </a:rPr>
              <a:t> - Aayushi Agrawal</a:t>
            </a:r>
            <a:r>
              <a:rPr lang="en-US" sz="1800">
                <a:solidFill>
                  <a:schemeClr val="dk1"/>
                </a:solidFill>
              </a:rPr>
              <a:t>, </a:t>
            </a:r>
            <a:r>
              <a:rPr lang="en-US" sz="1800">
                <a:solidFill>
                  <a:schemeClr val="dk1"/>
                </a:solidFill>
                <a:latin typeface="Arial"/>
                <a:ea typeface="Arial"/>
                <a:cs typeface="Arial"/>
                <a:sym typeface="Arial"/>
              </a:rPr>
              <a:t>Bhavya Sree</a:t>
            </a:r>
            <a:r>
              <a:rPr lang="en-US" sz="1800">
                <a:solidFill>
                  <a:schemeClr val="dk1"/>
                </a:solidFill>
              </a:rPr>
              <a:t> </a:t>
            </a:r>
            <a:r>
              <a:rPr lang="en-US" sz="1800">
                <a:solidFill>
                  <a:schemeClr val="dk1"/>
                </a:solidFill>
                <a:latin typeface="Arial"/>
                <a:ea typeface="Arial"/>
                <a:cs typeface="Arial"/>
                <a:sym typeface="Arial"/>
              </a:rPr>
              <a:t>E</a:t>
            </a:r>
            <a:r>
              <a:rPr lang="en-US" sz="1800">
                <a:solidFill>
                  <a:schemeClr val="dk1"/>
                </a:solidFill>
              </a:rPr>
              <a:t>, </a:t>
            </a:r>
            <a:r>
              <a:rPr lang="en-US" sz="1800">
                <a:solidFill>
                  <a:schemeClr val="dk1"/>
                </a:solidFill>
              </a:rPr>
              <a:t>Lakshay Roodkee, </a:t>
            </a:r>
            <a:r>
              <a:rPr lang="en-US" sz="1800">
                <a:solidFill>
                  <a:schemeClr val="dk1"/>
                </a:solidFill>
                <a:latin typeface="Arial"/>
                <a:ea typeface="Arial"/>
                <a:cs typeface="Arial"/>
                <a:sym typeface="Arial"/>
              </a:rPr>
              <a:t>Divyanshi Gupta</a:t>
            </a:r>
            <a:r>
              <a:rPr lang="en-US" sz="1800">
                <a:solidFill>
                  <a:schemeClr val="dk1"/>
                </a:solidFill>
              </a:rPr>
              <a:t>, </a:t>
            </a:r>
            <a:r>
              <a:rPr lang="en-US" sz="1800">
                <a:solidFill>
                  <a:schemeClr val="dk1"/>
                </a:solidFill>
                <a:latin typeface="Arial"/>
                <a:ea typeface="Arial"/>
                <a:cs typeface="Arial"/>
                <a:sym typeface="Arial"/>
              </a:rPr>
              <a:t>Hemanth Kumar Singh</a:t>
            </a:r>
            <a:endParaRPr sz="1800">
              <a:solidFill>
                <a:schemeClr val="dk1"/>
              </a:solidFill>
              <a:latin typeface="Arial"/>
              <a:ea typeface="Arial"/>
              <a:cs typeface="Arial"/>
              <a:sym typeface="Arial"/>
            </a:endParaRPr>
          </a:p>
          <a:p>
            <a:pPr indent="0" lvl="0" marL="0" marR="0" rtl="0" algn="l">
              <a:lnSpc>
                <a:spcPct val="90000"/>
              </a:lnSpc>
              <a:spcBef>
                <a:spcPts val="0"/>
              </a:spcBef>
              <a:spcAft>
                <a:spcPts val="0"/>
              </a:spcAft>
              <a:buClr>
                <a:schemeClr val="dk1"/>
              </a:buClr>
              <a:buSzPts val="3200"/>
              <a:buFont typeface="Arial"/>
              <a:buNone/>
            </a:pPr>
            <a:r>
              <a:t/>
            </a:r>
            <a:endParaRPr sz="2600">
              <a:solidFill>
                <a:schemeClr val="dk1"/>
              </a:solidFill>
            </a:endParaRPr>
          </a:p>
        </p:txBody>
      </p:sp>
      <p:sp>
        <p:nvSpPr>
          <p:cNvPr id="354" name="Google Shape;354;p1"/>
          <p:cNvSpPr txBox="1"/>
          <p:nvPr/>
        </p:nvSpPr>
        <p:spPr>
          <a:xfrm>
            <a:off x="291000" y="4343750"/>
            <a:ext cx="11529600" cy="4341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chemeClr val="dk1"/>
              </a:buClr>
              <a:buSzPts val="3200"/>
              <a:buFont typeface="Arial"/>
              <a:buNone/>
            </a:pPr>
            <a:r>
              <a:rPr b="1" lang="en-US" sz="1800">
                <a:solidFill>
                  <a:schemeClr val="dk1"/>
                </a:solidFill>
              </a:rPr>
              <a:t>CTY Mentor</a:t>
            </a:r>
            <a:r>
              <a:rPr lang="en-US" sz="1800">
                <a:solidFill>
                  <a:schemeClr val="dk1"/>
                </a:solidFill>
                <a:latin typeface="Arial"/>
                <a:ea typeface="Arial"/>
                <a:cs typeface="Arial"/>
                <a:sym typeface="Arial"/>
              </a:rPr>
              <a:t> - </a:t>
            </a:r>
            <a:r>
              <a:rPr lang="en-US" sz="1800">
                <a:solidFill>
                  <a:schemeClr val="dk1"/>
                </a:solidFill>
              </a:rPr>
              <a:t>Dr. Jayakumar Sadhasivam</a:t>
            </a:r>
            <a:endParaRPr sz="100"/>
          </a:p>
        </p:txBody>
      </p:sp>
      <p:sp>
        <p:nvSpPr>
          <p:cNvPr id="355" name="Google Shape;355;p1"/>
          <p:cNvSpPr txBox="1"/>
          <p:nvPr/>
        </p:nvSpPr>
        <p:spPr>
          <a:xfrm>
            <a:off x="232300" y="4592556"/>
            <a:ext cx="11529600" cy="4389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Clr>
                <a:schemeClr val="dk1"/>
              </a:buClr>
              <a:buSzPts val="3200"/>
              <a:buFont typeface="Arial"/>
              <a:buNone/>
            </a:pPr>
            <a:r>
              <a:rPr b="1" lang="en-US" sz="1800">
                <a:solidFill>
                  <a:schemeClr val="dk1"/>
                </a:solidFill>
              </a:rPr>
              <a:t>HPE DIR</a:t>
            </a:r>
            <a:r>
              <a:rPr lang="en-US" sz="1800">
                <a:solidFill>
                  <a:schemeClr val="dk1"/>
                </a:solidFill>
              </a:rPr>
              <a:t> -</a:t>
            </a:r>
            <a:r>
              <a:rPr lang="en-US" sz="2600">
                <a:solidFill>
                  <a:schemeClr val="dk1"/>
                </a:solidFill>
              </a:rPr>
              <a:t> </a:t>
            </a:r>
            <a:r>
              <a:rPr lang="en-US" sz="1800">
                <a:solidFill>
                  <a:schemeClr val="dk1"/>
                </a:solidFill>
              </a:rPr>
              <a:t>Mr. Amarnath Chilumukuru</a:t>
            </a:r>
            <a:endParaRPr b="1" sz="1800">
              <a:solidFill>
                <a:schemeClr val="dk1"/>
              </a:solidFill>
            </a:endParaRPr>
          </a:p>
          <a:p>
            <a:pPr indent="0" lvl="0" marL="0" marR="0" rtl="0" algn="l">
              <a:lnSpc>
                <a:spcPct val="90000"/>
              </a:lnSpc>
              <a:spcBef>
                <a:spcPts val="0"/>
              </a:spcBef>
              <a:spcAft>
                <a:spcPts val="0"/>
              </a:spcAft>
              <a:buClr>
                <a:schemeClr val="dk1"/>
              </a:buClr>
              <a:buSzPts val="3200"/>
              <a:buFont typeface="Arial"/>
              <a:buNone/>
            </a:pPr>
            <a:r>
              <a:rPr b="1" lang="en-US" sz="1800">
                <a:solidFill>
                  <a:schemeClr val="dk1"/>
                </a:solidFill>
              </a:rPr>
              <a:t>HPE Mentor - </a:t>
            </a:r>
            <a:r>
              <a:rPr lang="en-US" sz="1800">
                <a:solidFill>
                  <a:schemeClr val="dk1"/>
                </a:solidFill>
              </a:rPr>
              <a:t>Mr.Rajesh Ranganathan, Mr.Madhusuthanan</a:t>
            </a:r>
            <a:r>
              <a:rPr b="1" lang="en-US" sz="1800">
                <a:solidFill>
                  <a:schemeClr val="dk1"/>
                </a:solidFill>
              </a:rPr>
              <a:t> </a:t>
            </a:r>
            <a:endParaRPr b="1" sz="1800">
              <a:solidFill>
                <a:schemeClr val="dk1"/>
              </a:solidFill>
            </a:endParaRPr>
          </a:p>
          <a:p>
            <a:pPr indent="0" lvl="0" marL="0" marR="0" rtl="0" algn="l">
              <a:lnSpc>
                <a:spcPct val="90000"/>
              </a:lnSpc>
              <a:spcBef>
                <a:spcPts val="0"/>
              </a:spcBef>
              <a:spcAft>
                <a:spcPts val="0"/>
              </a:spcAft>
              <a:buClr>
                <a:schemeClr val="dk1"/>
              </a:buClr>
              <a:buSzPts val="3200"/>
              <a:buFont typeface="Arial"/>
              <a:buNone/>
            </a:pPr>
            <a:r>
              <a:t/>
            </a:r>
            <a:endParaRPr b="1" sz="1800">
              <a:solidFill>
                <a:schemeClr val="dk1"/>
              </a:solidFill>
            </a:endParaRPr>
          </a:p>
          <a:p>
            <a:pPr indent="0" lvl="0" marL="0" marR="0" rtl="0" algn="l">
              <a:lnSpc>
                <a:spcPct val="90000"/>
              </a:lnSpc>
              <a:spcBef>
                <a:spcPts val="0"/>
              </a:spcBef>
              <a:spcAft>
                <a:spcPts val="0"/>
              </a:spcAft>
              <a:buClr>
                <a:schemeClr val="dk1"/>
              </a:buClr>
              <a:buSzPts val="3200"/>
              <a:buFont typeface="Arial"/>
              <a:buNone/>
            </a:pPr>
            <a:r>
              <a:t/>
            </a:r>
            <a:endParaRPr b="1" sz="1800">
              <a:solidFill>
                <a:schemeClr val="dk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sp>
        <p:nvSpPr>
          <p:cNvPr id="450" name="Google Shape;450;g2e6c183af67_0_61"/>
          <p:cNvSpPr txBox="1"/>
          <p:nvPr>
            <p:ph idx="11" type="ftr"/>
          </p:nvPr>
        </p:nvSpPr>
        <p:spPr>
          <a:xfrm>
            <a:off x="3721696" y="6129337"/>
            <a:ext cx="7481100" cy="411600"/>
          </a:xfrm>
          <a:prstGeom prst="rect">
            <a:avLst/>
          </a:prstGeom>
          <a:noFill/>
          <a:ln>
            <a:noFill/>
          </a:ln>
        </p:spPr>
        <p:txBody>
          <a:bodyPr anchorCtr="0" anchor="b" bIns="0" lIns="90000" spcFirstLastPara="1" rIns="90000" wrap="square" tIns="0">
            <a:noAutofit/>
          </a:bodyPr>
          <a:lstStyle/>
          <a:p>
            <a:pPr indent="0" lvl="0" marL="0" rtl="0" algn="r">
              <a:lnSpc>
                <a:spcPct val="90000"/>
              </a:lnSpc>
              <a:spcBef>
                <a:spcPts val="0"/>
              </a:spcBef>
              <a:spcAft>
                <a:spcPts val="0"/>
              </a:spcAft>
              <a:buNone/>
            </a:pPr>
            <a:r>
              <a:rPr lang="en-US"/>
              <a:t>CONFIDENTIAL | AUTHORIZED</a:t>
            </a:r>
            <a:endParaRPr/>
          </a:p>
        </p:txBody>
      </p:sp>
      <p:sp>
        <p:nvSpPr>
          <p:cNvPr id="451" name="Google Shape;451;g2e6c183af67_0_61"/>
          <p:cNvSpPr txBox="1"/>
          <p:nvPr>
            <p:ph idx="12" type="sldNum"/>
          </p:nvPr>
        </p:nvSpPr>
        <p:spPr>
          <a:xfrm>
            <a:off x="11202856" y="6301811"/>
            <a:ext cx="684300" cy="365100"/>
          </a:xfrm>
          <a:prstGeom prst="rect">
            <a:avLst/>
          </a:prstGeom>
          <a:noFill/>
          <a:ln>
            <a:noFill/>
          </a:ln>
        </p:spPr>
        <p:txBody>
          <a:bodyPr anchorCtr="0" anchor="ctr" bIns="45700" lIns="91425" spcFirstLastPara="1" rIns="91425" wrap="square" tIns="45700">
            <a:noAutofit/>
          </a:bodyPr>
          <a:lstStyle/>
          <a:p>
            <a:pPr indent="-205699" lvl="0" marL="205699" rtl="0" algn="l">
              <a:lnSpc>
                <a:spcPct val="90000"/>
              </a:lnSpc>
              <a:spcBef>
                <a:spcPts val="0"/>
              </a:spcBef>
              <a:spcAft>
                <a:spcPts val="0"/>
              </a:spcAft>
              <a:buClr>
                <a:schemeClr val="lt2"/>
              </a:buClr>
              <a:buSzPts val="2400"/>
              <a:buFont typeface="Arial"/>
              <a:buChar char="•"/>
            </a:pPr>
            <a:fld id="{00000000-1234-1234-1234-123412341234}" type="slidenum">
              <a:rPr lang="en-US"/>
              <a:t>‹#›</a:t>
            </a:fld>
            <a:endParaRPr/>
          </a:p>
        </p:txBody>
      </p:sp>
      <p:sp>
        <p:nvSpPr>
          <p:cNvPr id="452" name="Google Shape;452;g2e6c183af67_0_61"/>
          <p:cNvSpPr txBox="1"/>
          <p:nvPr>
            <p:ph type="title"/>
          </p:nvPr>
        </p:nvSpPr>
        <p:spPr>
          <a:xfrm>
            <a:off x="46758" y="216568"/>
            <a:ext cx="11498400" cy="401400"/>
          </a:xfrm>
          <a:prstGeom prst="rect">
            <a:avLst/>
          </a:prstGeom>
          <a:noFill/>
          <a:ln>
            <a:noFill/>
          </a:ln>
        </p:spPr>
        <p:txBody>
          <a:bodyPr anchorCtr="0" anchor="ctr" bIns="91425" lIns="91425" spcFirstLastPara="1" rIns="91425" wrap="square" tIns="91425">
            <a:noAutofit/>
          </a:bodyPr>
          <a:lstStyle/>
          <a:p>
            <a:pPr indent="0" lvl="0" marL="0" rtl="0" algn="l">
              <a:lnSpc>
                <a:spcPct val="90000"/>
              </a:lnSpc>
              <a:spcBef>
                <a:spcPts val="0"/>
              </a:spcBef>
              <a:spcAft>
                <a:spcPts val="0"/>
              </a:spcAft>
              <a:buClr>
                <a:schemeClr val="dk1"/>
              </a:buClr>
              <a:buSzPts val="2800"/>
              <a:buFont typeface="Arial"/>
              <a:buNone/>
            </a:pPr>
            <a:r>
              <a:rPr lang="en-US"/>
              <a:t>Working With openshift-ci build logs</a:t>
            </a:r>
            <a:endParaRPr/>
          </a:p>
        </p:txBody>
      </p:sp>
      <p:sp>
        <p:nvSpPr>
          <p:cNvPr id="453" name="Google Shape;453;g2e6c183af67_0_61"/>
          <p:cNvSpPr txBox="1"/>
          <p:nvPr/>
        </p:nvSpPr>
        <p:spPr>
          <a:xfrm>
            <a:off x="154150" y="1002500"/>
            <a:ext cx="10353600" cy="63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200">
                <a:solidFill>
                  <a:schemeClr val="dk1"/>
                </a:solidFill>
              </a:rPr>
              <a:t>Exploratory Data Analysis </a:t>
            </a:r>
            <a:r>
              <a:rPr lang="en-US" sz="2200">
                <a:solidFill>
                  <a:schemeClr val="dk1"/>
                </a:solidFill>
              </a:rPr>
              <a:t>:- Graphical overview of the distribution</a:t>
            </a:r>
            <a:endParaRPr sz="2200">
              <a:solidFill>
                <a:schemeClr val="dk1"/>
              </a:solidFill>
            </a:endParaRPr>
          </a:p>
        </p:txBody>
      </p:sp>
      <p:pic>
        <p:nvPicPr>
          <p:cNvPr id="454" name="Google Shape;454;g2e6c183af67_0_61"/>
          <p:cNvPicPr preferRelativeResize="0"/>
          <p:nvPr/>
        </p:nvPicPr>
        <p:blipFill>
          <a:blip r:embed="rId3">
            <a:alphaModFix/>
          </a:blip>
          <a:stretch>
            <a:fillRect/>
          </a:stretch>
        </p:blipFill>
        <p:spPr>
          <a:xfrm>
            <a:off x="676988" y="1636699"/>
            <a:ext cx="10838025" cy="40552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sp>
        <p:nvSpPr>
          <p:cNvPr id="459" name="Google Shape;459;g2e6c183af67_0_70"/>
          <p:cNvSpPr txBox="1"/>
          <p:nvPr>
            <p:ph idx="11" type="ftr"/>
          </p:nvPr>
        </p:nvSpPr>
        <p:spPr>
          <a:xfrm>
            <a:off x="3721696" y="6129337"/>
            <a:ext cx="7481100" cy="411600"/>
          </a:xfrm>
          <a:prstGeom prst="rect">
            <a:avLst/>
          </a:prstGeom>
          <a:noFill/>
          <a:ln>
            <a:noFill/>
          </a:ln>
        </p:spPr>
        <p:txBody>
          <a:bodyPr anchorCtr="0" anchor="b" bIns="0" lIns="90000" spcFirstLastPara="1" rIns="90000" wrap="square" tIns="0">
            <a:noAutofit/>
          </a:bodyPr>
          <a:lstStyle/>
          <a:p>
            <a:pPr indent="0" lvl="0" marL="0" rtl="0" algn="r">
              <a:lnSpc>
                <a:spcPct val="90000"/>
              </a:lnSpc>
              <a:spcBef>
                <a:spcPts val="0"/>
              </a:spcBef>
              <a:spcAft>
                <a:spcPts val="0"/>
              </a:spcAft>
              <a:buNone/>
            </a:pPr>
            <a:r>
              <a:rPr lang="en-US"/>
              <a:t>CONFIDENTIAL | AUTHORIZED</a:t>
            </a:r>
            <a:endParaRPr/>
          </a:p>
        </p:txBody>
      </p:sp>
      <p:sp>
        <p:nvSpPr>
          <p:cNvPr id="460" name="Google Shape;460;g2e6c183af67_0_70"/>
          <p:cNvSpPr txBox="1"/>
          <p:nvPr>
            <p:ph idx="12" type="sldNum"/>
          </p:nvPr>
        </p:nvSpPr>
        <p:spPr>
          <a:xfrm>
            <a:off x="11202856" y="6301811"/>
            <a:ext cx="684300" cy="365100"/>
          </a:xfrm>
          <a:prstGeom prst="rect">
            <a:avLst/>
          </a:prstGeom>
          <a:noFill/>
          <a:ln>
            <a:noFill/>
          </a:ln>
        </p:spPr>
        <p:txBody>
          <a:bodyPr anchorCtr="0" anchor="ctr" bIns="45700" lIns="91425" spcFirstLastPara="1" rIns="91425" wrap="square" tIns="45700">
            <a:noAutofit/>
          </a:bodyPr>
          <a:lstStyle/>
          <a:p>
            <a:pPr indent="-205699" lvl="0" marL="205699" rtl="0" algn="l">
              <a:lnSpc>
                <a:spcPct val="90000"/>
              </a:lnSpc>
              <a:spcBef>
                <a:spcPts val="0"/>
              </a:spcBef>
              <a:spcAft>
                <a:spcPts val="0"/>
              </a:spcAft>
              <a:buClr>
                <a:schemeClr val="lt2"/>
              </a:buClr>
              <a:buSzPts val="2400"/>
              <a:buFont typeface="Arial"/>
              <a:buChar char="•"/>
            </a:pPr>
            <a:fld id="{00000000-1234-1234-1234-123412341234}" type="slidenum">
              <a:rPr lang="en-US"/>
              <a:t>‹#›</a:t>
            </a:fld>
            <a:endParaRPr/>
          </a:p>
        </p:txBody>
      </p:sp>
      <p:sp>
        <p:nvSpPr>
          <p:cNvPr id="461" name="Google Shape;461;g2e6c183af67_0_70"/>
          <p:cNvSpPr txBox="1"/>
          <p:nvPr>
            <p:ph type="title"/>
          </p:nvPr>
        </p:nvSpPr>
        <p:spPr>
          <a:xfrm>
            <a:off x="46758" y="216568"/>
            <a:ext cx="11498400" cy="401400"/>
          </a:xfrm>
          <a:prstGeom prst="rect">
            <a:avLst/>
          </a:prstGeom>
          <a:noFill/>
          <a:ln>
            <a:noFill/>
          </a:ln>
        </p:spPr>
        <p:txBody>
          <a:bodyPr anchorCtr="0" anchor="ctr" bIns="91425" lIns="91425" spcFirstLastPara="1" rIns="91425" wrap="square" tIns="91425">
            <a:noAutofit/>
          </a:bodyPr>
          <a:lstStyle/>
          <a:p>
            <a:pPr indent="0" lvl="0" marL="0" rtl="0" algn="l">
              <a:lnSpc>
                <a:spcPct val="90000"/>
              </a:lnSpc>
              <a:spcBef>
                <a:spcPts val="0"/>
              </a:spcBef>
              <a:spcAft>
                <a:spcPts val="0"/>
              </a:spcAft>
              <a:buClr>
                <a:schemeClr val="dk1"/>
              </a:buClr>
              <a:buSzPts val="2800"/>
              <a:buFont typeface="Arial"/>
              <a:buNone/>
            </a:pPr>
            <a:r>
              <a:rPr lang="en-US"/>
              <a:t>Working With openshift-ci build logs</a:t>
            </a:r>
            <a:endParaRPr/>
          </a:p>
        </p:txBody>
      </p:sp>
      <p:sp>
        <p:nvSpPr>
          <p:cNvPr id="462" name="Google Shape;462;g2e6c183af67_0_70"/>
          <p:cNvSpPr txBox="1"/>
          <p:nvPr/>
        </p:nvSpPr>
        <p:spPr>
          <a:xfrm>
            <a:off x="154150" y="1002500"/>
            <a:ext cx="10815900" cy="63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200">
                <a:solidFill>
                  <a:schemeClr val="dk1"/>
                </a:solidFill>
              </a:rPr>
              <a:t>Exploratory Data Analysis :-</a:t>
            </a:r>
            <a:endParaRPr sz="2200">
              <a:solidFill>
                <a:schemeClr val="dk1"/>
              </a:solidFill>
            </a:endParaRPr>
          </a:p>
        </p:txBody>
      </p:sp>
      <p:pic>
        <p:nvPicPr>
          <p:cNvPr id="463" name="Google Shape;463;g2e6c183af67_0_70"/>
          <p:cNvPicPr preferRelativeResize="0"/>
          <p:nvPr/>
        </p:nvPicPr>
        <p:blipFill>
          <a:blip r:embed="rId3">
            <a:alphaModFix/>
          </a:blip>
          <a:stretch>
            <a:fillRect/>
          </a:stretch>
        </p:blipFill>
        <p:spPr>
          <a:xfrm>
            <a:off x="337150" y="1673225"/>
            <a:ext cx="6183675" cy="4513500"/>
          </a:xfrm>
          <a:prstGeom prst="rect">
            <a:avLst/>
          </a:prstGeom>
          <a:noFill/>
          <a:ln>
            <a:noFill/>
          </a:ln>
        </p:spPr>
      </p:pic>
      <p:sp>
        <p:nvSpPr>
          <p:cNvPr id="464" name="Google Shape;464;g2e6c183af67_0_70"/>
          <p:cNvSpPr txBox="1"/>
          <p:nvPr/>
        </p:nvSpPr>
        <p:spPr>
          <a:xfrm>
            <a:off x="7759150" y="1838800"/>
            <a:ext cx="3786000" cy="3756000"/>
          </a:xfrm>
          <a:prstGeom prst="rect">
            <a:avLst/>
          </a:prstGeom>
          <a:noFill/>
          <a:ln>
            <a:noFill/>
          </a:ln>
        </p:spPr>
        <p:txBody>
          <a:bodyPr anchorCtr="0" anchor="t" bIns="91425" lIns="91425" spcFirstLastPara="1" rIns="91425" wrap="square" tIns="91425">
            <a:noAutofit/>
          </a:bodyPr>
          <a:lstStyle/>
          <a:p>
            <a:pPr indent="-336550" lvl="0" marL="457200" rtl="0" algn="l">
              <a:lnSpc>
                <a:spcPct val="115000"/>
              </a:lnSpc>
              <a:spcBef>
                <a:spcPts val="0"/>
              </a:spcBef>
              <a:spcAft>
                <a:spcPts val="0"/>
              </a:spcAft>
              <a:buClr>
                <a:schemeClr val="dk1"/>
              </a:buClr>
              <a:buSzPts val="1700"/>
              <a:buChar char="●"/>
            </a:pPr>
            <a:r>
              <a:rPr lang="en-US" sz="1700">
                <a:solidFill>
                  <a:schemeClr val="dk1"/>
                </a:solidFill>
              </a:rPr>
              <a:t>Strong Correlation between build’s log size and result</a:t>
            </a:r>
            <a:endParaRPr sz="1700">
              <a:solidFill>
                <a:schemeClr val="dk1"/>
              </a:solidFill>
            </a:endParaRPr>
          </a:p>
          <a:p>
            <a:pPr indent="0" lvl="0" marL="457200" rtl="0" algn="l">
              <a:lnSpc>
                <a:spcPct val="115000"/>
              </a:lnSpc>
              <a:spcBef>
                <a:spcPts val="0"/>
              </a:spcBef>
              <a:spcAft>
                <a:spcPts val="0"/>
              </a:spcAft>
              <a:buNone/>
            </a:pPr>
            <a:r>
              <a:t/>
            </a:r>
            <a:endParaRPr sz="1700">
              <a:solidFill>
                <a:schemeClr val="dk1"/>
              </a:solidFill>
            </a:endParaRPr>
          </a:p>
          <a:p>
            <a:pPr indent="-336550" lvl="0" marL="457200" rtl="0" algn="l">
              <a:lnSpc>
                <a:spcPct val="115000"/>
              </a:lnSpc>
              <a:spcBef>
                <a:spcPts val="0"/>
              </a:spcBef>
              <a:spcAft>
                <a:spcPts val="0"/>
              </a:spcAft>
              <a:buClr>
                <a:schemeClr val="dk1"/>
              </a:buClr>
              <a:buSzPts val="1700"/>
              <a:buChar char="●"/>
            </a:pPr>
            <a:r>
              <a:rPr lang="en-US" sz="1700">
                <a:solidFill>
                  <a:schemeClr val="dk1"/>
                </a:solidFill>
              </a:rPr>
              <a:t>Successful jobs have very consistent build log length</a:t>
            </a:r>
            <a:endParaRPr sz="1700">
              <a:solidFill>
                <a:schemeClr val="dk1"/>
              </a:solidFill>
            </a:endParaRPr>
          </a:p>
          <a:p>
            <a:pPr indent="0" lvl="0" marL="457200" rtl="0" algn="l">
              <a:lnSpc>
                <a:spcPct val="115000"/>
              </a:lnSpc>
              <a:spcBef>
                <a:spcPts val="0"/>
              </a:spcBef>
              <a:spcAft>
                <a:spcPts val="0"/>
              </a:spcAft>
              <a:buNone/>
            </a:pPr>
            <a:r>
              <a:t/>
            </a:r>
            <a:endParaRPr sz="1700">
              <a:solidFill>
                <a:schemeClr val="dk1"/>
              </a:solidFill>
            </a:endParaRPr>
          </a:p>
          <a:p>
            <a:pPr indent="-336550" lvl="0" marL="457200" rtl="0" algn="l">
              <a:lnSpc>
                <a:spcPct val="115000"/>
              </a:lnSpc>
              <a:spcBef>
                <a:spcPts val="0"/>
              </a:spcBef>
              <a:spcAft>
                <a:spcPts val="0"/>
              </a:spcAft>
              <a:buClr>
                <a:schemeClr val="dk1"/>
              </a:buClr>
              <a:buSzPts val="1700"/>
              <a:buChar char="●"/>
            </a:pPr>
            <a:r>
              <a:rPr lang="en-US" sz="1700">
                <a:solidFill>
                  <a:schemeClr val="dk1"/>
                </a:solidFill>
              </a:rPr>
              <a:t>A build’s duration also has a relationship with the results: a duration under a certain threshold indicates a failure before tests could start, e.g. install or infrastructure issues</a:t>
            </a:r>
            <a:endParaRPr sz="1700">
              <a:solidFill>
                <a:schemeClr val="dk1"/>
              </a:solidFill>
            </a:endParaRPr>
          </a:p>
        </p:txBody>
      </p:sp>
      <p:sp>
        <p:nvSpPr>
          <p:cNvPr id="465" name="Google Shape;465;g2e6c183af67_0_70"/>
          <p:cNvSpPr/>
          <p:nvPr/>
        </p:nvSpPr>
        <p:spPr>
          <a:xfrm>
            <a:off x="7547775" y="1636700"/>
            <a:ext cx="4020300" cy="4129800"/>
          </a:xfrm>
          <a:prstGeom prst="rect">
            <a:avLst/>
          </a:prstGeom>
          <a:noFill/>
          <a:ln cap="flat" cmpd="sng" w="57150">
            <a:solidFill>
              <a:schemeClr val="accent1"/>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 name="Shape 469"/>
        <p:cNvGrpSpPr/>
        <p:nvPr/>
      </p:nvGrpSpPr>
      <p:grpSpPr>
        <a:xfrm>
          <a:off x="0" y="0"/>
          <a:ext cx="0" cy="0"/>
          <a:chOff x="0" y="0"/>
          <a:chExt cx="0" cy="0"/>
        </a:xfrm>
      </p:grpSpPr>
      <p:sp>
        <p:nvSpPr>
          <p:cNvPr id="470" name="Google Shape;470;g2e6c183af67_0_107"/>
          <p:cNvSpPr txBox="1"/>
          <p:nvPr>
            <p:ph idx="11" type="ftr"/>
          </p:nvPr>
        </p:nvSpPr>
        <p:spPr>
          <a:xfrm>
            <a:off x="3721696" y="6129337"/>
            <a:ext cx="7481100" cy="411600"/>
          </a:xfrm>
          <a:prstGeom prst="rect">
            <a:avLst/>
          </a:prstGeom>
          <a:noFill/>
          <a:ln>
            <a:noFill/>
          </a:ln>
        </p:spPr>
        <p:txBody>
          <a:bodyPr anchorCtr="0" anchor="b" bIns="0" lIns="90000" spcFirstLastPara="1" rIns="90000" wrap="square" tIns="0">
            <a:noAutofit/>
          </a:bodyPr>
          <a:lstStyle/>
          <a:p>
            <a:pPr indent="0" lvl="0" marL="0" rtl="0" algn="r">
              <a:lnSpc>
                <a:spcPct val="90000"/>
              </a:lnSpc>
              <a:spcBef>
                <a:spcPts val="0"/>
              </a:spcBef>
              <a:spcAft>
                <a:spcPts val="0"/>
              </a:spcAft>
              <a:buNone/>
            </a:pPr>
            <a:r>
              <a:rPr lang="en-US"/>
              <a:t>CONFIDENTIAL | AUTHORIZED</a:t>
            </a:r>
            <a:endParaRPr/>
          </a:p>
        </p:txBody>
      </p:sp>
      <p:sp>
        <p:nvSpPr>
          <p:cNvPr id="471" name="Google Shape;471;g2e6c183af67_0_107"/>
          <p:cNvSpPr txBox="1"/>
          <p:nvPr>
            <p:ph idx="12" type="sldNum"/>
          </p:nvPr>
        </p:nvSpPr>
        <p:spPr>
          <a:xfrm>
            <a:off x="11202856" y="6301811"/>
            <a:ext cx="684300" cy="365100"/>
          </a:xfrm>
          <a:prstGeom prst="rect">
            <a:avLst/>
          </a:prstGeom>
          <a:noFill/>
          <a:ln>
            <a:noFill/>
          </a:ln>
        </p:spPr>
        <p:txBody>
          <a:bodyPr anchorCtr="0" anchor="ctr" bIns="45700" lIns="91425" spcFirstLastPara="1" rIns="91425" wrap="square" tIns="45700">
            <a:noAutofit/>
          </a:bodyPr>
          <a:lstStyle/>
          <a:p>
            <a:pPr indent="-205699" lvl="0" marL="205699" rtl="0" algn="l">
              <a:lnSpc>
                <a:spcPct val="90000"/>
              </a:lnSpc>
              <a:spcBef>
                <a:spcPts val="0"/>
              </a:spcBef>
              <a:spcAft>
                <a:spcPts val="0"/>
              </a:spcAft>
              <a:buClr>
                <a:schemeClr val="lt2"/>
              </a:buClr>
              <a:buSzPts val="2400"/>
              <a:buFont typeface="Arial"/>
              <a:buChar char="•"/>
            </a:pPr>
            <a:fld id="{00000000-1234-1234-1234-123412341234}" type="slidenum">
              <a:rPr lang="en-US"/>
              <a:t>‹#›</a:t>
            </a:fld>
            <a:endParaRPr/>
          </a:p>
        </p:txBody>
      </p:sp>
      <p:sp>
        <p:nvSpPr>
          <p:cNvPr id="472" name="Google Shape;472;g2e6c183af67_0_107"/>
          <p:cNvSpPr txBox="1"/>
          <p:nvPr>
            <p:ph type="title"/>
          </p:nvPr>
        </p:nvSpPr>
        <p:spPr>
          <a:xfrm>
            <a:off x="46758" y="216568"/>
            <a:ext cx="11498400" cy="401400"/>
          </a:xfrm>
          <a:prstGeom prst="rect">
            <a:avLst/>
          </a:prstGeom>
          <a:noFill/>
          <a:ln>
            <a:noFill/>
          </a:ln>
        </p:spPr>
        <p:txBody>
          <a:bodyPr anchorCtr="0" anchor="ctr" bIns="91425" lIns="91425" spcFirstLastPara="1" rIns="91425" wrap="square" tIns="91425">
            <a:noAutofit/>
          </a:bodyPr>
          <a:lstStyle/>
          <a:p>
            <a:pPr indent="0" lvl="0" marL="0" rtl="0" algn="l">
              <a:lnSpc>
                <a:spcPct val="90000"/>
              </a:lnSpc>
              <a:spcBef>
                <a:spcPts val="0"/>
              </a:spcBef>
              <a:spcAft>
                <a:spcPts val="0"/>
              </a:spcAft>
              <a:buClr>
                <a:schemeClr val="dk1"/>
              </a:buClr>
              <a:buSzPts val="2800"/>
              <a:buFont typeface="Arial"/>
              <a:buNone/>
            </a:pPr>
            <a:r>
              <a:rPr lang="en-US"/>
              <a:t>Working With openshift-ci build logs</a:t>
            </a:r>
            <a:endParaRPr/>
          </a:p>
        </p:txBody>
      </p:sp>
      <p:sp>
        <p:nvSpPr>
          <p:cNvPr id="473" name="Google Shape;473;g2e6c183af67_0_107"/>
          <p:cNvSpPr txBox="1"/>
          <p:nvPr/>
        </p:nvSpPr>
        <p:spPr>
          <a:xfrm>
            <a:off x="154150" y="1002500"/>
            <a:ext cx="10815900" cy="63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200">
                <a:solidFill>
                  <a:schemeClr val="dk1"/>
                </a:solidFill>
              </a:rPr>
              <a:t>Term Frequency </a:t>
            </a:r>
            <a:r>
              <a:rPr lang="en-US" sz="2200">
                <a:solidFill>
                  <a:schemeClr val="dk1"/>
                </a:solidFill>
              </a:rPr>
              <a:t>Analysis :-</a:t>
            </a:r>
            <a:endParaRPr sz="2200">
              <a:solidFill>
                <a:schemeClr val="dk1"/>
              </a:solidFill>
            </a:endParaRPr>
          </a:p>
        </p:txBody>
      </p:sp>
      <p:sp>
        <p:nvSpPr>
          <p:cNvPr id="474" name="Google Shape;474;g2e6c183af67_0_107"/>
          <p:cNvSpPr/>
          <p:nvPr/>
        </p:nvSpPr>
        <p:spPr>
          <a:xfrm>
            <a:off x="290850" y="1729963"/>
            <a:ext cx="8643900" cy="3363000"/>
          </a:xfrm>
          <a:prstGeom prst="rect">
            <a:avLst/>
          </a:prstGeom>
          <a:noFill/>
          <a:ln cap="flat" cmpd="sng" w="57150">
            <a:solidFill>
              <a:schemeClr val="accent1"/>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475" name="Google Shape;475;g2e6c183af67_0_107"/>
          <p:cNvSpPr txBox="1"/>
          <p:nvPr/>
        </p:nvSpPr>
        <p:spPr>
          <a:xfrm>
            <a:off x="290850" y="2220275"/>
            <a:ext cx="7571700" cy="2872500"/>
          </a:xfrm>
          <a:prstGeom prst="rect">
            <a:avLst/>
          </a:prstGeom>
          <a:noFill/>
          <a:ln>
            <a:noFill/>
          </a:ln>
        </p:spPr>
        <p:txBody>
          <a:bodyPr anchorCtr="0" anchor="t" bIns="91425" lIns="91425" spcFirstLastPara="1" rIns="91425" wrap="square" tIns="91425">
            <a:noAutofit/>
          </a:bodyPr>
          <a:lstStyle/>
          <a:p>
            <a:pPr indent="-336550" lvl="0" marL="457200" rtl="0" algn="l">
              <a:lnSpc>
                <a:spcPct val="115000"/>
              </a:lnSpc>
              <a:spcBef>
                <a:spcPts val="0"/>
              </a:spcBef>
              <a:spcAft>
                <a:spcPts val="0"/>
              </a:spcAft>
              <a:buClr>
                <a:schemeClr val="dk1"/>
              </a:buClr>
              <a:buSzPts val="1700"/>
              <a:buChar char="●"/>
            </a:pPr>
            <a:r>
              <a:rPr lang="en-US" sz="1700">
                <a:solidFill>
                  <a:schemeClr val="dk1"/>
                </a:solidFill>
              </a:rPr>
              <a:t>Contents of the log file can help us group jobs according to different types of failure.</a:t>
            </a:r>
            <a:endParaRPr sz="1700">
              <a:solidFill>
                <a:schemeClr val="dk1"/>
              </a:solidFill>
            </a:endParaRPr>
          </a:p>
          <a:p>
            <a:pPr indent="0" lvl="0" marL="457200" rtl="0" algn="l">
              <a:lnSpc>
                <a:spcPct val="115000"/>
              </a:lnSpc>
              <a:spcBef>
                <a:spcPts val="0"/>
              </a:spcBef>
              <a:spcAft>
                <a:spcPts val="0"/>
              </a:spcAft>
              <a:buNone/>
            </a:pPr>
            <a:r>
              <a:t/>
            </a:r>
            <a:endParaRPr sz="1700">
              <a:solidFill>
                <a:schemeClr val="dk1"/>
              </a:solidFill>
            </a:endParaRPr>
          </a:p>
          <a:p>
            <a:pPr indent="-336550" lvl="0" marL="457200" rtl="0" algn="l">
              <a:lnSpc>
                <a:spcPct val="115000"/>
              </a:lnSpc>
              <a:spcBef>
                <a:spcPts val="0"/>
              </a:spcBef>
              <a:spcAft>
                <a:spcPts val="0"/>
              </a:spcAft>
              <a:buClr>
                <a:schemeClr val="dk1"/>
              </a:buClr>
              <a:buSzPts val="1700"/>
              <a:buChar char="●"/>
            </a:pPr>
            <a:r>
              <a:rPr lang="en-US" sz="1700">
                <a:solidFill>
                  <a:schemeClr val="dk1"/>
                </a:solidFill>
              </a:rPr>
              <a:t>TFIDF can be used to assign weights to each term which gives us an insight on the importance of the term.</a:t>
            </a:r>
            <a:endParaRPr sz="1700">
              <a:solidFill>
                <a:schemeClr val="dk1"/>
              </a:solidFill>
            </a:endParaRPr>
          </a:p>
          <a:p>
            <a:pPr indent="0" lvl="0" marL="457200" rtl="0" algn="l">
              <a:lnSpc>
                <a:spcPct val="115000"/>
              </a:lnSpc>
              <a:spcBef>
                <a:spcPts val="0"/>
              </a:spcBef>
              <a:spcAft>
                <a:spcPts val="0"/>
              </a:spcAft>
              <a:buNone/>
            </a:pPr>
            <a:r>
              <a:t/>
            </a:r>
            <a:endParaRPr sz="1700">
              <a:solidFill>
                <a:schemeClr val="dk1"/>
              </a:solidFill>
            </a:endParaRPr>
          </a:p>
          <a:p>
            <a:pPr indent="-336550" lvl="0" marL="457200" rtl="0" algn="l">
              <a:lnSpc>
                <a:spcPct val="115000"/>
              </a:lnSpc>
              <a:spcBef>
                <a:spcPts val="0"/>
              </a:spcBef>
              <a:spcAft>
                <a:spcPts val="0"/>
              </a:spcAft>
              <a:buClr>
                <a:schemeClr val="dk1"/>
              </a:buClr>
              <a:buSzPts val="1700"/>
              <a:buChar char="●"/>
            </a:pPr>
            <a:r>
              <a:rPr lang="en-US" sz="1700">
                <a:solidFill>
                  <a:schemeClr val="dk1"/>
                </a:solidFill>
              </a:rPr>
              <a:t>We essentially discard all the time stamps, numbers and create a regex(regular expression) that considers only relevant log messages.</a:t>
            </a:r>
            <a:endParaRPr sz="1700">
              <a:solidFill>
                <a:schemeClr val="dk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 name="Shape 479"/>
        <p:cNvGrpSpPr/>
        <p:nvPr/>
      </p:nvGrpSpPr>
      <p:grpSpPr>
        <a:xfrm>
          <a:off x="0" y="0"/>
          <a:ext cx="0" cy="0"/>
          <a:chOff x="0" y="0"/>
          <a:chExt cx="0" cy="0"/>
        </a:xfrm>
      </p:grpSpPr>
      <p:sp>
        <p:nvSpPr>
          <p:cNvPr id="480" name="Google Shape;480;g2e6c183af67_0_117"/>
          <p:cNvSpPr txBox="1"/>
          <p:nvPr>
            <p:ph idx="11" type="ftr"/>
          </p:nvPr>
        </p:nvSpPr>
        <p:spPr>
          <a:xfrm>
            <a:off x="3721696" y="6129337"/>
            <a:ext cx="7481100" cy="411600"/>
          </a:xfrm>
          <a:prstGeom prst="rect">
            <a:avLst/>
          </a:prstGeom>
          <a:noFill/>
          <a:ln>
            <a:noFill/>
          </a:ln>
        </p:spPr>
        <p:txBody>
          <a:bodyPr anchorCtr="0" anchor="b" bIns="0" lIns="90000" spcFirstLastPara="1" rIns="90000" wrap="square" tIns="0">
            <a:noAutofit/>
          </a:bodyPr>
          <a:lstStyle/>
          <a:p>
            <a:pPr indent="0" lvl="0" marL="0" rtl="0" algn="r">
              <a:lnSpc>
                <a:spcPct val="90000"/>
              </a:lnSpc>
              <a:spcBef>
                <a:spcPts val="0"/>
              </a:spcBef>
              <a:spcAft>
                <a:spcPts val="0"/>
              </a:spcAft>
              <a:buNone/>
            </a:pPr>
            <a:r>
              <a:rPr lang="en-US"/>
              <a:t>CONFIDENTIAL | AUTHORIZED</a:t>
            </a:r>
            <a:endParaRPr/>
          </a:p>
        </p:txBody>
      </p:sp>
      <p:sp>
        <p:nvSpPr>
          <p:cNvPr id="481" name="Google Shape;481;g2e6c183af67_0_117"/>
          <p:cNvSpPr txBox="1"/>
          <p:nvPr>
            <p:ph idx="12" type="sldNum"/>
          </p:nvPr>
        </p:nvSpPr>
        <p:spPr>
          <a:xfrm>
            <a:off x="11202856" y="6301811"/>
            <a:ext cx="684300" cy="365100"/>
          </a:xfrm>
          <a:prstGeom prst="rect">
            <a:avLst/>
          </a:prstGeom>
          <a:noFill/>
          <a:ln>
            <a:noFill/>
          </a:ln>
        </p:spPr>
        <p:txBody>
          <a:bodyPr anchorCtr="0" anchor="ctr" bIns="45700" lIns="91425" spcFirstLastPara="1" rIns="91425" wrap="square" tIns="45700">
            <a:noAutofit/>
          </a:bodyPr>
          <a:lstStyle/>
          <a:p>
            <a:pPr indent="-205699" lvl="0" marL="205699" rtl="0" algn="l">
              <a:lnSpc>
                <a:spcPct val="90000"/>
              </a:lnSpc>
              <a:spcBef>
                <a:spcPts val="0"/>
              </a:spcBef>
              <a:spcAft>
                <a:spcPts val="0"/>
              </a:spcAft>
              <a:buClr>
                <a:schemeClr val="lt2"/>
              </a:buClr>
              <a:buSzPts val="2400"/>
              <a:buFont typeface="Arial"/>
              <a:buChar char="•"/>
            </a:pPr>
            <a:fld id="{00000000-1234-1234-1234-123412341234}" type="slidenum">
              <a:rPr lang="en-US"/>
              <a:t>‹#›</a:t>
            </a:fld>
            <a:endParaRPr/>
          </a:p>
        </p:txBody>
      </p:sp>
      <p:sp>
        <p:nvSpPr>
          <p:cNvPr id="482" name="Google Shape;482;g2e6c183af67_0_117"/>
          <p:cNvSpPr txBox="1"/>
          <p:nvPr>
            <p:ph type="title"/>
          </p:nvPr>
        </p:nvSpPr>
        <p:spPr>
          <a:xfrm>
            <a:off x="46758" y="216568"/>
            <a:ext cx="11498400" cy="401400"/>
          </a:xfrm>
          <a:prstGeom prst="rect">
            <a:avLst/>
          </a:prstGeom>
          <a:noFill/>
          <a:ln>
            <a:noFill/>
          </a:ln>
        </p:spPr>
        <p:txBody>
          <a:bodyPr anchorCtr="0" anchor="ctr" bIns="91425" lIns="91425" spcFirstLastPara="1" rIns="91425" wrap="square" tIns="91425">
            <a:noAutofit/>
          </a:bodyPr>
          <a:lstStyle/>
          <a:p>
            <a:pPr indent="0" lvl="0" marL="0" rtl="0" algn="l">
              <a:lnSpc>
                <a:spcPct val="90000"/>
              </a:lnSpc>
              <a:spcBef>
                <a:spcPts val="0"/>
              </a:spcBef>
              <a:spcAft>
                <a:spcPts val="0"/>
              </a:spcAft>
              <a:buClr>
                <a:schemeClr val="dk1"/>
              </a:buClr>
              <a:buSzPts val="2800"/>
              <a:buFont typeface="Arial"/>
              <a:buNone/>
            </a:pPr>
            <a:r>
              <a:rPr lang="en-US"/>
              <a:t>Working With openshift-ci build logs</a:t>
            </a:r>
            <a:endParaRPr/>
          </a:p>
        </p:txBody>
      </p:sp>
      <p:sp>
        <p:nvSpPr>
          <p:cNvPr id="483" name="Google Shape;483;g2e6c183af67_0_117"/>
          <p:cNvSpPr txBox="1"/>
          <p:nvPr/>
        </p:nvSpPr>
        <p:spPr>
          <a:xfrm>
            <a:off x="154150" y="1002500"/>
            <a:ext cx="10815900" cy="63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200">
                <a:solidFill>
                  <a:schemeClr val="dk1"/>
                </a:solidFill>
              </a:rPr>
              <a:t>K-Means Metrics</a:t>
            </a:r>
            <a:endParaRPr sz="2200">
              <a:solidFill>
                <a:schemeClr val="dk1"/>
              </a:solidFill>
            </a:endParaRPr>
          </a:p>
        </p:txBody>
      </p:sp>
      <p:sp>
        <p:nvSpPr>
          <p:cNvPr id="484" name="Google Shape;484;g2e6c183af67_0_117"/>
          <p:cNvSpPr/>
          <p:nvPr/>
        </p:nvSpPr>
        <p:spPr>
          <a:xfrm>
            <a:off x="381000" y="1533825"/>
            <a:ext cx="10523100" cy="1071600"/>
          </a:xfrm>
          <a:prstGeom prst="rect">
            <a:avLst/>
          </a:prstGeom>
          <a:noFill/>
          <a:ln cap="flat" cmpd="sng" w="57150">
            <a:solidFill>
              <a:schemeClr val="accent1"/>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pic>
        <p:nvPicPr>
          <p:cNvPr id="485" name="Google Shape;485;g2e6c183af67_0_117"/>
          <p:cNvPicPr preferRelativeResize="0"/>
          <p:nvPr/>
        </p:nvPicPr>
        <p:blipFill>
          <a:blip r:embed="rId3">
            <a:alphaModFix/>
          </a:blip>
          <a:stretch>
            <a:fillRect/>
          </a:stretch>
        </p:blipFill>
        <p:spPr>
          <a:xfrm>
            <a:off x="851655" y="2745150"/>
            <a:ext cx="9959951" cy="3496900"/>
          </a:xfrm>
          <a:prstGeom prst="rect">
            <a:avLst/>
          </a:prstGeom>
          <a:noFill/>
          <a:ln>
            <a:noFill/>
          </a:ln>
        </p:spPr>
      </p:pic>
      <p:sp>
        <p:nvSpPr>
          <p:cNvPr id="486" name="Google Shape;486;g2e6c183af67_0_117"/>
          <p:cNvSpPr txBox="1"/>
          <p:nvPr/>
        </p:nvSpPr>
        <p:spPr>
          <a:xfrm>
            <a:off x="318000" y="1520825"/>
            <a:ext cx="10815900" cy="889500"/>
          </a:xfrm>
          <a:prstGeom prst="rect">
            <a:avLst/>
          </a:prstGeom>
          <a:noFill/>
          <a:ln>
            <a:noFill/>
          </a:ln>
        </p:spPr>
        <p:txBody>
          <a:bodyPr anchorCtr="0" anchor="t" bIns="91425" lIns="91425" spcFirstLastPara="1" rIns="91425" wrap="square" tIns="91425">
            <a:noAutofit/>
          </a:bodyPr>
          <a:lstStyle/>
          <a:p>
            <a:pPr indent="-336550" lvl="0" marL="457200" rtl="0" algn="l">
              <a:lnSpc>
                <a:spcPct val="115000"/>
              </a:lnSpc>
              <a:spcBef>
                <a:spcPts val="0"/>
              </a:spcBef>
              <a:spcAft>
                <a:spcPts val="0"/>
              </a:spcAft>
              <a:buClr>
                <a:schemeClr val="dk1"/>
              </a:buClr>
              <a:buSzPts val="1700"/>
              <a:buChar char="●"/>
            </a:pPr>
            <a:r>
              <a:rPr lang="en-US" sz="1700">
                <a:solidFill>
                  <a:schemeClr val="dk1"/>
                </a:solidFill>
              </a:rPr>
              <a:t>The </a:t>
            </a:r>
            <a:r>
              <a:rPr lang="en-US" sz="1700">
                <a:solidFill>
                  <a:schemeClr val="dk1"/>
                </a:solidFill>
              </a:rPr>
              <a:t>vectors</a:t>
            </a:r>
            <a:r>
              <a:rPr lang="en-US" sz="1700">
                <a:solidFill>
                  <a:schemeClr val="dk1"/>
                </a:solidFill>
              </a:rPr>
              <a:t> obtained are clustered using K-means</a:t>
            </a:r>
            <a:endParaRPr sz="1700">
              <a:solidFill>
                <a:schemeClr val="dk1"/>
              </a:solidFill>
            </a:endParaRPr>
          </a:p>
          <a:p>
            <a:pPr indent="-336550" lvl="0" marL="457200" rtl="0" algn="l">
              <a:lnSpc>
                <a:spcPct val="115000"/>
              </a:lnSpc>
              <a:spcBef>
                <a:spcPts val="0"/>
              </a:spcBef>
              <a:spcAft>
                <a:spcPts val="0"/>
              </a:spcAft>
              <a:buClr>
                <a:schemeClr val="dk1"/>
              </a:buClr>
              <a:buSzPts val="1700"/>
              <a:buChar char="●"/>
            </a:pPr>
            <a:r>
              <a:rPr lang="en-US" sz="1700">
                <a:solidFill>
                  <a:schemeClr val="dk1"/>
                </a:solidFill>
              </a:rPr>
              <a:t>Metrics such as Calinski-Harabas index, Davies-Bouldin index, Average Silhouette score and elbow method helps us choose the K value.</a:t>
            </a:r>
            <a:endParaRPr sz="1700">
              <a:solidFill>
                <a:schemeClr val="dk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sp>
        <p:nvSpPr>
          <p:cNvPr id="491" name="Google Shape;491;g2e6c183af67_0_129"/>
          <p:cNvSpPr txBox="1"/>
          <p:nvPr>
            <p:ph idx="11" type="ftr"/>
          </p:nvPr>
        </p:nvSpPr>
        <p:spPr>
          <a:xfrm>
            <a:off x="3721696" y="6129337"/>
            <a:ext cx="7481100" cy="411600"/>
          </a:xfrm>
          <a:prstGeom prst="rect">
            <a:avLst/>
          </a:prstGeom>
          <a:noFill/>
          <a:ln>
            <a:noFill/>
          </a:ln>
        </p:spPr>
        <p:txBody>
          <a:bodyPr anchorCtr="0" anchor="b" bIns="0" lIns="90000" spcFirstLastPara="1" rIns="90000" wrap="square" tIns="0">
            <a:noAutofit/>
          </a:bodyPr>
          <a:lstStyle/>
          <a:p>
            <a:pPr indent="0" lvl="0" marL="0" rtl="0" algn="r">
              <a:lnSpc>
                <a:spcPct val="90000"/>
              </a:lnSpc>
              <a:spcBef>
                <a:spcPts val="0"/>
              </a:spcBef>
              <a:spcAft>
                <a:spcPts val="0"/>
              </a:spcAft>
              <a:buNone/>
            </a:pPr>
            <a:r>
              <a:rPr lang="en-US"/>
              <a:t>CONFIDENTIAL | AUTHORIZED</a:t>
            </a:r>
            <a:endParaRPr/>
          </a:p>
        </p:txBody>
      </p:sp>
      <p:sp>
        <p:nvSpPr>
          <p:cNvPr id="492" name="Google Shape;492;g2e6c183af67_0_129"/>
          <p:cNvSpPr txBox="1"/>
          <p:nvPr>
            <p:ph idx="12" type="sldNum"/>
          </p:nvPr>
        </p:nvSpPr>
        <p:spPr>
          <a:xfrm>
            <a:off x="11202856" y="6301811"/>
            <a:ext cx="684300" cy="365100"/>
          </a:xfrm>
          <a:prstGeom prst="rect">
            <a:avLst/>
          </a:prstGeom>
          <a:noFill/>
          <a:ln>
            <a:noFill/>
          </a:ln>
        </p:spPr>
        <p:txBody>
          <a:bodyPr anchorCtr="0" anchor="ctr" bIns="45700" lIns="91425" spcFirstLastPara="1" rIns="91425" wrap="square" tIns="45700">
            <a:noAutofit/>
          </a:bodyPr>
          <a:lstStyle/>
          <a:p>
            <a:pPr indent="-205699" lvl="0" marL="205699" rtl="0" algn="l">
              <a:lnSpc>
                <a:spcPct val="90000"/>
              </a:lnSpc>
              <a:spcBef>
                <a:spcPts val="0"/>
              </a:spcBef>
              <a:spcAft>
                <a:spcPts val="0"/>
              </a:spcAft>
              <a:buClr>
                <a:schemeClr val="lt2"/>
              </a:buClr>
              <a:buSzPts val="2400"/>
              <a:buFont typeface="Arial"/>
              <a:buChar char="•"/>
            </a:pPr>
            <a:fld id="{00000000-1234-1234-1234-123412341234}" type="slidenum">
              <a:rPr lang="en-US"/>
              <a:t>‹#›</a:t>
            </a:fld>
            <a:endParaRPr/>
          </a:p>
        </p:txBody>
      </p:sp>
      <p:sp>
        <p:nvSpPr>
          <p:cNvPr id="493" name="Google Shape;493;g2e6c183af67_0_129"/>
          <p:cNvSpPr txBox="1"/>
          <p:nvPr>
            <p:ph type="title"/>
          </p:nvPr>
        </p:nvSpPr>
        <p:spPr>
          <a:xfrm>
            <a:off x="46758" y="216568"/>
            <a:ext cx="11498400" cy="401400"/>
          </a:xfrm>
          <a:prstGeom prst="rect">
            <a:avLst/>
          </a:prstGeom>
          <a:noFill/>
          <a:ln>
            <a:noFill/>
          </a:ln>
        </p:spPr>
        <p:txBody>
          <a:bodyPr anchorCtr="0" anchor="ctr" bIns="91425" lIns="91425" spcFirstLastPara="1" rIns="91425" wrap="square" tIns="91425">
            <a:noAutofit/>
          </a:bodyPr>
          <a:lstStyle/>
          <a:p>
            <a:pPr indent="0" lvl="0" marL="0" rtl="0" algn="l">
              <a:lnSpc>
                <a:spcPct val="90000"/>
              </a:lnSpc>
              <a:spcBef>
                <a:spcPts val="0"/>
              </a:spcBef>
              <a:spcAft>
                <a:spcPts val="0"/>
              </a:spcAft>
              <a:buClr>
                <a:schemeClr val="dk1"/>
              </a:buClr>
              <a:buSzPts val="2800"/>
              <a:buFont typeface="Arial"/>
              <a:buNone/>
            </a:pPr>
            <a:r>
              <a:rPr lang="en-US"/>
              <a:t>Clustering on</a:t>
            </a:r>
            <a:r>
              <a:rPr lang="en-US"/>
              <a:t> openshift-ci build logs</a:t>
            </a:r>
            <a:endParaRPr/>
          </a:p>
        </p:txBody>
      </p:sp>
      <p:sp>
        <p:nvSpPr>
          <p:cNvPr id="494" name="Google Shape;494;g2e6c183af67_0_129"/>
          <p:cNvSpPr/>
          <p:nvPr/>
        </p:nvSpPr>
        <p:spPr>
          <a:xfrm>
            <a:off x="388000" y="1075900"/>
            <a:ext cx="10516200" cy="5016900"/>
          </a:xfrm>
          <a:prstGeom prst="rect">
            <a:avLst/>
          </a:prstGeom>
          <a:noFill/>
          <a:ln cap="flat" cmpd="sng" w="57150">
            <a:solidFill>
              <a:schemeClr val="accent1"/>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495" name="Google Shape;495;g2e6c183af67_0_129"/>
          <p:cNvSpPr txBox="1"/>
          <p:nvPr/>
        </p:nvSpPr>
        <p:spPr>
          <a:xfrm>
            <a:off x="388000" y="1075900"/>
            <a:ext cx="10815900" cy="752100"/>
          </a:xfrm>
          <a:prstGeom prst="rect">
            <a:avLst/>
          </a:prstGeom>
          <a:noFill/>
          <a:ln>
            <a:noFill/>
          </a:ln>
        </p:spPr>
        <p:txBody>
          <a:bodyPr anchorCtr="0" anchor="t" bIns="91425" lIns="91425" spcFirstLastPara="1" rIns="91425" wrap="square" tIns="91425">
            <a:noAutofit/>
          </a:bodyPr>
          <a:lstStyle/>
          <a:p>
            <a:pPr indent="-336550" lvl="0" marL="457200" rtl="0" algn="l">
              <a:lnSpc>
                <a:spcPct val="115000"/>
              </a:lnSpc>
              <a:spcBef>
                <a:spcPts val="0"/>
              </a:spcBef>
              <a:spcAft>
                <a:spcPts val="0"/>
              </a:spcAft>
              <a:buClr>
                <a:schemeClr val="dk1"/>
              </a:buClr>
              <a:buSzPts val="1700"/>
              <a:buChar char="●"/>
            </a:pPr>
            <a:r>
              <a:rPr lang="en-US" sz="1700">
                <a:solidFill>
                  <a:schemeClr val="dk1"/>
                </a:solidFill>
              </a:rPr>
              <a:t>To find the optimal value of K, we run k-means with different number of clusters, plot and examine the clusters’ </a:t>
            </a:r>
            <a:r>
              <a:rPr lang="en-US" sz="1700">
                <a:solidFill>
                  <a:schemeClr val="dk1"/>
                </a:solidFill>
              </a:rPr>
              <a:t>silhouette for each k.</a:t>
            </a:r>
            <a:endParaRPr sz="1700">
              <a:solidFill>
                <a:schemeClr val="dk1"/>
              </a:solidFill>
            </a:endParaRPr>
          </a:p>
        </p:txBody>
      </p:sp>
      <p:pic>
        <p:nvPicPr>
          <p:cNvPr id="496" name="Google Shape;496;g2e6c183af67_0_129"/>
          <p:cNvPicPr preferRelativeResize="0"/>
          <p:nvPr/>
        </p:nvPicPr>
        <p:blipFill>
          <a:blip r:embed="rId3">
            <a:alphaModFix/>
          </a:blip>
          <a:stretch>
            <a:fillRect/>
          </a:stretch>
        </p:blipFill>
        <p:spPr>
          <a:xfrm>
            <a:off x="1043100" y="1828000"/>
            <a:ext cx="9206001" cy="41156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0" name="Shape 500"/>
        <p:cNvGrpSpPr/>
        <p:nvPr/>
      </p:nvGrpSpPr>
      <p:grpSpPr>
        <a:xfrm>
          <a:off x="0" y="0"/>
          <a:ext cx="0" cy="0"/>
          <a:chOff x="0" y="0"/>
          <a:chExt cx="0" cy="0"/>
        </a:xfrm>
      </p:grpSpPr>
      <p:sp>
        <p:nvSpPr>
          <p:cNvPr id="501" name="Google Shape;501;g2e6c183af67_0_48"/>
          <p:cNvSpPr txBox="1"/>
          <p:nvPr>
            <p:ph idx="11" type="ftr"/>
          </p:nvPr>
        </p:nvSpPr>
        <p:spPr>
          <a:xfrm>
            <a:off x="3721696" y="6129337"/>
            <a:ext cx="7481100" cy="411600"/>
          </a:xfrm>
          <a:prstGeom prst="rect">
            <a:avLst/>
          </a:prstGeom>
          <a:noFill/>
          <a:ln>
            <a:noFill/>
          </a:ln>
        </p:spPr>
        <p:txBody>
          <a:bodyPr anchorCtr="0" anchor="b" bIns="0" lIns="90000" spcFirstLastPara="1" rIns="90000" wrap="square" tIns="0">
            <a:noAutofit/>
          </a:bodyPr>
          <a:lstStyle/>
          <a:p>
            <a:pPr indent="0" lvl="0" marL="0" rtl="0" algn="r">
              <a:lnSpc>
                <a:spcPct val="90000"/>
              </a:lnSpc>
              <a:spcBef>
                <a:spcPts val="0"/>
              </a:spcBef>
              <a:spcAft>
                <a:spcPts val="0"/>
              </a:spcAft>
              <a:buNone/>
            </a:pPr>
            <a:r>
              <a:rPr lang="en-US"/>
              <a:t>CONFIDENTIAL | AUTHORIZED</a:t>
            </a:r>
            <a:endParaRPr/>
          </a:p>
        </p:txBody>
      </p:sp>
      <p:sp>
        <p:nvSpPr>
          <p:cNvPr id="502" name="Google Shape;502;g2e6c183af67_0_48"/>
          <p:cNvSpPr txBox="1"/>
          <p:nvPr>
            <p:ph idx="12" type="sldNum"/>
          </p:nvPr>
        </p:nvSpPr>
        <p:spPr>
          <a:xfrm>
            <a:off x="11202856" y="6301811"/>
            <a:ext cx="684300" cy="365100"/>
          </a:xfrm>
          <a:prstGeom prst="rect">
            <a:avLst/>
          </a:prstGeom>
          <a:noFill/>
          <a:ln>
            <a:noFill/>
          </a:ln>
        </p:spPr>
        <p:txBody>
          <a:bodyPr anchorCtr="0" anchor="ctr" bIns="45700" lIns="91425" spcFirstLastPara="1" rIns="91425" wrap="square" tIns="45700">
            <a:noAutofit/>
          </a:bodyPr>
          <a:lstStyle/>
          <a:p>
            <a:pPr indent="-205699" lvl="0" marL="205699" rtl="0" algn="l">
              <a:lnSpc>
                <a:spcPct val="90000"/>
              </a:lnSpc>
              <a:spcBef>
                <a:spcPts val="0"/>
              </a:spcBef>
              <a:spcAft>
                <a:spcPts val="0"/>
              </a:spcAft>
              <a:buClr>
                <a:schemeClr val="lt2"/>
              </a:buClr>
              <a:buSzPts val="2400"/>
              <a:buFont typeface="Arial"/>
              <a:buChar char="•"/>
            </a:pPr>
            <a:fld id="{00000000-1234-1234-1234-123412341234}" type="slidenum">
              <a:rPr lang="en-US"/>
              <a:t>‹#›</a:t>
            </a:fld>
            <a:endParaRPr/>
          </a:p>
        </p:txBody>
      </p:sp>
      <p:sp>
        <p:nvSpPr>
          <p:cNvPr id="503" name="Google Shape;503;g2e6c183af67_0_48"/>
          <p:cNvSpPr txBox="1"/>
          <p:nvPr>
            <p:ph type="title"/>
          </p:nvPr>
        </p:nvSpPr>
        <p:spPr>
          <a:xfrm>
            <a:off x="46758" y="216568"/>
            <a:ext cx="11498400" cy="401400"/>
          </a:xfrm>
          <a:prstGeom prst="rect">
            <a:avLst/>
          </a:prstGeom>
          <a:noFill/>
          <a:ln>
            <a:noFill/>
          </a:ln>
        </p:spPr>
        <p:txBody>
          <a:bodyPr anchorCtr="0" anchor="ctr" bIns="91425" lIns="91425" spcFirstLastPara="1" rIns="91425" wrap="square" tIns="91425">
            <a:noAutofit/>
          </a:bodyPr>
          <a:lstStyle/>
          <a:p>
            <a:pPr indent="0" lvl="0" marL="0" rtl="0" algn="l">
              <a:lnSpc>
                <a:spcPct val="90000"/>
              </a:lnSpc>
              <a:spcBef>
                <a:spcPts val="0"/>
              </a:spcBef>
              <a:spcAft>
                <a:spcPts val="0"/>
              </a:spcAft>
              <a:buClr>
                <a:schemeClr val="dk1"/>
              </a:buClr>
              <a:buSzPts val="2800"/>
              <a:buFont typeface="Arial"/>
              <a:buNone/>
            </a:pPr>
            <a:r>
              <a:rPr lang="en-US"/>
              <a:t>Inferences from</a:t>
            </a:r>
            <a:r>
              <a:rPr lang="en-US"/>
              <a:t> openshift-ci build logs</a:t>
            </a:r>
            <a:endParaRPr/>
          </a:p>
        </p:txBody>
      </p:sp>
      <p:sp>
        <p:nvSpPr>
          <p:cNvPr id="504" name="Google Shape;504;g2e6c183af67_0_48"/>
          <p:cNvSpPr/>
          <p:nvPr/>
        </p:nvSpPr>
        <p:spPr>
          <a:xfrm>
            <a:off x="76200" y="2052975"/>
            <a:ext cx="5946900" cy="3332700"/>
          </a:xfrm>
          <a:prstGeom prst="rect">
            <a:avLst/>
          </a:prstGeom>
          <a:noFill/>
          <a:ln cap="flat" cmpd="sng" w="57150">
            <a:solidFill>
              <a:schemeClr val="accent1"/>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05" name="Google Shape;505;g2e6c183af67_0_48"/>
          <p:cNvSpPr/>
          <p:nvPr/>
        </p:nvSpPr>
        <p:spPr>
          <a:xfrm>
            <a:off x="6156775" y="2047323"/>
            <a:ext cx="5850300" cy="3332700"/>
          </a:xfrm>
          <a:prstGeom prst="rect">
            <a:avLst/>
          </a:prstGeom>
          <a:noFill/>
          <a:ln cap="flat" cmpd="sng" w="57150">
            <a:solidFill>
              <a:schemeClr val="accent1"/>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06" name="Google Shape;506;g2e6c183af67_0_48"/>
          <p:cNvSpPr txBox="1"/>
          <p:nvPr/>
        </p:nvSpPr>
        <p:spPr>
          <a:xfrm>
            <a:off x="124500" y="2196975"/>
            <a:ext cx="5850300" cy="2956200"/>
          </a:xfrm>
          <a:prstGeom prst="rect">
            <a:avLst/>
          </a:prstGeom>
          <a:noFill/>
          <a:ln>
            <a:noFill/>
          </a:ln>
        </p:spPr>
        <p:txBody>
          <a:bodyPr anchorCtr="0" anchor="ctr" bIns="90000" lIns="90000" spcFirstLastPara="1" rIns="90000" wrap="square" tIns="90000">
            <a:noAutofit/>
          </a:bodyPr>
          <a:lstStyle/>
          <a:p>
            <a:pPr indent="0" lvl="0" marL="0" marR="0" rtl="0" algn="l">
              <a:lnSpc>
                <a:spcPct val="90000"/>
              </a:lnSpc>
              <a:spcBef>
                <a:spcPts val="0"/>
              </a:spcBef>
              <a:spcAft>
                <a:spcPts val="0"/>
              </a:spcAft>
              <a:buNone/>
            </a:pPr>
            <a:r>
              <a:t/>
            </a:r>
            <a:endParaRPr b="1" sz="1800">
              <a:solidFill>
                <a:schemeClr val="dk1"/>
              </a:solidFill>
            </a:endParaRPr>
          </a:p>
          <a:p>
            <a:pPr indent="0" lvl="0" marL="0" marR="0" rtl="0" algn="l">
              <a:lnSpc>
                <a:spcPct val="90000"/>
              </a:lnSpc>
              <a:spcBef>
                <a:spcPts val="0"/>
              </a:spcBef>
              <a:spcAft>
                <a:spcPts val="0"/>
              </a:spcAft>
              <a:buNone/>
            </a:pPr>
            <a:r>
              <a:t/>
            </a:r>
            <a:endParaRPr b="1" sz="1800">
              <a:solidFill>
                <a:schemeClr val="dk1"/>
              </a:solidFill>
            </a:endParaRPr>
          </a:p>
          <a:p>
            <a:pPr indent="0" lvl="0" marL="0" marR="0" rtl="0" algn="l">
              <a:lnSpc>
                <a:spcPct val="90000"/>
              </a:lnSpc>
              <a:spcBef>
                <a:spcPts val="0"/>
              </a:spcBef>
              <a:spcAft>
                <a:spcPts val="0"/>
              </a:spcAft>
              <a:buNone/>
            </a:pPr>
            <a:r>
              <a:t/>
            </a:r>
            <a:endParaRPr b="1" sz="1800">
              <a:solidFill>
                <a:schemeClr val="dk1"/>
              </a:solidFill>
            </a:endParaRPr>
          </a:p>
          <a:p>
            <a:pPr indent="0" lvl="0" marL="0" marR="0" rtl="0" algn="l">
              <a:lnSpc>
                <a:spcPct val="90000"/>
              </a:lnSpc>
              <a:spcBef>
                <a:spcPts val="0"/>
              </a:spcBef>
              <a:spcAft>
                <a:spcPts val="0"/>
              </a:spcAft>
              <a:buNone/>
            </a:pPr>
            <a:r>
              <a:t/>
            </a:r>
            <a:endParaRPr b="1" sz="1800">
              <a:solidFill>
                <a:schemeClr val="dk1"/>
              </a:solidFill>
            </a:endParaRPr>
          </a:p>
          <a:p>
            <a:pPr indent="0" lvl="0" marL="0" rtl="0" algn="l">
              <a:lnSpc>
                <a:spcPct val="90000"/>
              </a:lnSpc>
              <a:spcBef>
                <a:spcPts val="0"/>
              </a:spcBef>
              <a:spcAft>
                <a:spcPts val="0"/>
              </a:spcAft>
              <a:buNone/>
            </a:pPr>
            <a:r>
              <a:t/>
            </a:r>
            <a:endParaRPr b="1" sz="1800">
              <a:solidFill>
                <a:schemeClr val="dk1"/>
              </a:solidFill>
            </a:endParaRPr>
          </a:p>
          <a:p>
            <a:pPr indent="0" lvl="0" marL="0" marR="0" rtl="0" algn="l">
              <a:lnSpc>
                <a:spcPct val="90000"/>
              </a:lnSpc>
              <a:spcBef>
                <a:spcPts val="0"/>
              </a:spcBef>
              <a:spcAft>
                <a:spcPts val="0"/>
              </a:spcAft>
              <a:buNone/>
            </a:pPr>
            <a:r>
              <a:t/>
            </a:r>
            <a:endParaRPr b="1" sz="1800">
              <a:solidFill>
                <a:schemeClr val="dk1"/>
              </a:solidFill>
            </a:endParaRPr>
          </a:p>
          <a:p>
            <a:pPr indent="0" lvl="0" marL="0" marR="0" rtl="0" algn="l">
              <a:lnSpc>
                <a:spcPct val="90000"/>
              </a:lnSpc>
              <a:spcBef>
                <a:spcPts val="0"/>
              </a:spcBef>
              <a:spcAft>
                <a:spcPts val="0"/>
              </a:spcAft>
              <a:buNone/>
            </a:pPr>
            <a:r>
              <a:t/>
            </a:r>
            <a:endParaRPr b="1" sz="1800">
              <a:solidFill>
                <a:schemeClr val="dk1"/>
              </a:solidFill>
            </a:endParaRPr>
          </a:p>
          <a:p>
            <a:pPr indent="0" lvl="0" marL="0" marR="0" rtl="0" algn="l">
              <a:lnSpc>
                <a:spcPct val="90000"/>
              </a:lnSpc>
              <a:spcBef>
                <a:spcPts val="0"/>
              </a:spcBef>
              <a:spcAft>
                <a:spcPts val="0"/>
              </a:spcAft>
              <a:buNone/>
            </a:pPr>
            <a:r>
              <a:rPr b="1" lang="en-US" sz="1800">
                <a:solidFill>
                  <a:schemeClr val="dk1"/>
                </a:solidFill>
                <a:latin typeface="Arial"/>
                <a:ea typeface="Arial"/>
                <a:cs typeface="Arial"/>
                <a:sym typeface="Arial"/>
              </a:rPr>
              <a:t>Learning</a:t>
            </a:r>
            <a:r>
              <a:rPr b="1" lang="en-US" sz="1800">
                <a:solidFill>
                  <a:schemeClr val="dk1"/>
                </a:solidFill>
              </a:rPr>
              <a:t>s</a:t>
            </a:r>
            <a:endParaRPr/>
          </a:p>
          <a:p>
            <a:pPr indent="0" lvl="0" marL="0" marR="0" rtl="0" algn="l">
              <a:lnSpc>
                <a:spcPct val="90000"/>
              </a:lnSpc>
              <a:spcBef>
                <a:spcPts val="400"/>
              </a:spcBef>
              <a:spcAft>
                <a:spcPts val="0"/>
              </a:spcAft>
              <a:buClr>
                <a:schemeClr val="dk1"/>
              </a:buClr>
              <a:buSzPts val="1800"/>
              <a:buFont typeface="Arial"/>
              <a:buNone/>
            </a:pPr>
            <a:r>
              <a:rPr b="1" lang="en-US" sz="1800">
                <a:solidFill>
                  <a:schemeClr val="dk1"/>
                </a:solidFill>
                <a:latin typeface="Arial"/>
                <a:ea typeface="Arial"/>
                <a:cs typeface="Arial"/>
                <a:sym typeface="Arial"/>
              </a:rPr>
              <a:t> </a:t>
            </a:r>
            <a:endParaRPr/>
          </a:p>
          <a:p>
            <a:pPr indent="-336550" lvl="0" marL="457200" marR="0" rtl="0" algn="l">
              <a:lnSpc>
                <a:spcPct val="90000"/>
              </a:lnSpc>
              <a:spcBef>
                <a:spcPts val="400"/>
              </a:spcBef>
              <a:spcAft>
                <a:spcPts val="0"/>
              </a:spcAft>
              <a:buClr>
                <a:schemeClr val="dk1"/>
              </a:buClr>
              <a:buSzPts val="1700"/>
              <a:buChar char="●"/>
            </a:pPr>
            <a:r>
              <a:rPr lang="en-US" sz="1700">
                <a:solidFill>
                  <a:schemeClr val="dk1"/>
                </a:solidFill>
              </a:rPr>
              <a:t>Content analysis does provide additional insight over just plain metadata (size and duration).</a:t>
            </a:r>
            <a:endParaRPr sz="1700">
              <a:solidFill>
                <a:schemeClr val="dk1"/>
              </a:solidFill>
            </a:endParaRPr>
          </a:p>
          <a:p>
            <a:pPr indent="0" lvl="0" marL="457200" marR="0" rtl="0" algn="l">
              <a:lnSpc>
                <a:spcPct val="90000"/>
              </a:lnSpc>
              <a:spcBef>
                <a:spcPts val="400"/>
              </a:spcBef>
              <a:spcAft>
                <a:spcPts val="0"/>
              </a:spcAft>
              <a:buNone/>
            </a:pPr>
            <a:r>
              <a:t/>
            </a:r>
            <a:endParaRPr sz="1700">
              <a:solidFill>
                <a:schemeClr val="dk1"/>
              </a:solidFill>
            </a:endParaRPr>
          </a:p>
          <a:p>
            <a:pPr indent="-336550" lvl="0" marL="457200" marR="0" rtl="0" algn="l">
              <a:lnSpc>
                <a:spcPct val="90000"/>
              </a:lnSpc>
              <a:spcBef>
                <a:spcPts val="400"/>
              </a:spcBef>
              <a:spcAft>
                <a:spcPts val="0"/>
              </a:spcAft>
              <a:buClr>
                <a:schemeClr val="dk1"/>
              </a:buClr>
              <a:buSzPts val="1700"/>
              <a:buChar char="●"/>
            </a:pPr>
            <a:r>
              <a:rPr lang="en-US" sz="1700">
                <a:solidFill>
                  <a:schemeClr val="dk1"/>
                </a:solidFill>
              </a:rPr>
              <a:t>A bag-of-words technique, TF-IDF, can be successfully applied to CI logs.</a:t>
            </a:r>
            <a:endParaRPr sz="1700">
              <a:solidFill>
                <a:schemeClr val="dk1"/>
              </a:solidFill>
            </a:endParaRPr>
          </a:p>
          <a:p>
            <a:pPr indent="0" lvl="0" marL="457200" marR="0" rtl="0" algn="l">
              <a:lnSpc>
                <a:spcPct val="90000"/>
              </a:lnSpc>
              <a:spcBef>
                <a:spcPts val="400"/>
              </a:spcBef>
              <a:spcAft>
                <a:spcPts val="0"/>
              </a:spcAft>
              <a:buNone/>
            </a:pPr>
            <a:r>
              <a:t/>
            </a:r>
            <a:endParaRPr sz="1700">
              <a:solidFill>
                <a:schemeClr val="dk1"/>
              </a:solidFill>
            </a:endParaRPr>
          </a:p>
          <a:p>
            <a:pPr indent="-336550" lvl="0" marL="457200" marR="0" rtl="0" algn="l">
              <a:lnSpc>
                <a:spcPct val="90000"/>
              </a:lnSpc>
              <a:spcBef>
                <a:spcPts val="400"/>
              </a:spcBef>
              <a:spcAft>
                <a:spcPts val="0"/>
              </a:spcAft>
              <a:buClr>
                <a:schemeClr val="dk1"/>
              </a:buClr>
              <a:buSzPts val="1700"/>
              <a:buChar char="●"/>
            </a:pPr>
            <a:r>
              <a:rPr lang="en-US" sz="1700">
                <a:solidFill>
                  <a:schemeClr val="dk1"/>
                </a:solidFill>
              </a:rPr>
              <a:t>The choice of which token pattern to use is important</a:t>
            </a:r>
            <a:endParaRPr sz="1700">
              <a:solidFill>
                <a:schemeClr val="dk1"/>
              </a:solidFill>
            </a:endParaRPr>
          </a:p>
          <a:p>
            <a:pPr indent="0" lvl="0" marL="457200" marR="0" rtl="0" algn="l">
              <a:lnSpc>
                <a:spcPct val="90000"/>
              </a:lnSpc>
              <a:spcBef>
                <a:spcPts val="400"/>
              </a:spcBef>
              <a:spcAft>
                <a:spcPts val="0"/>
              </a:spcAft>
              <a:buNone/>
            </a:pPr>
            <a:r>
              <a:t/>
            </a:r>
            <a:endParaRPr sz="1700">
              <a:solidFill>
                <a:schemeClr val="dk1"/>
              </a:solidFill>
            </a:endParaRPr>
          </a:p>
          <a:p>
            <a:pPr indent="0" lvl="0" marL="0" marR="0" rtl="0" algn="l">
              <a:lnSpc>
                <a:spcPct val="90000"/>
              </a:lnSpc>
              <a:spcBef>
                <a:spcPts val="400"/>
              </a:spcBef>
              <a:spcAft>
                <a:spcPts val="0"/>
              </a:spcAft>
              <a:buClr>
                <a:schemeClr val="dk1"/>
              </a:buClr>
              <a:buSzPts val="1800"/>
              <a:buFont typeface="Arial"/>
              <a:buNone/>
            </a:pPr>
            <a:r>
              <a:t/>
            </a:r>
            <a:endParaRPr b="1" sz="1800">
              <a:solidFill>
                <a:schemeClr val="dk1"/>
              </a:solidFill>
              <a:latin typeface="Arial"/>
              <a:ea typeface="Arial"/>
              <a:cs typeface="Arial"/>
              <a:sym typeface="Arial"/>
            </a:endParaRPr>
          </a:p>
          <a:p>
            <a:pPr indent="0" lvl="0" marL="0" marR="0" rtl="0" algn="l">
              <a:lnSpc>
                <a:spcPct val="90000"/>
              </a:lnSpc>
              <a:spcBef>
                <a:spcPts val="400"/>
              </a:spcBef>
              <a:spcAft>
                <a:spcPts val="0"/>
              </a:spcAft>
              <a:buClr>
                <a:schemeClr val="dk1"/>
              </a:buClr>
              <a:buSzPts val="1800"/>
              <a:buFont typeface="Arial"/>
              <a:buNone/>
            </a:pPr>
            <a:r>
              <a:t/>
            </a:r>
            <a:endParaRPr b="1" sz="1800">
              <a:solidFill>
                <a:schemeClr val="dk1"/>
              </a:solidFill>
              <a:latin typeface="Arial"/>
              <a:ea typeface="Arial"/>
              <a:cs typeface="Arial"/>
              <a:sym typeface="Arial"/>
            </a:endParaRPr>
          </a:p>
          <a:p>
            <a:pPr indent="0" lvl="0" marL="0" marR="0" rtl="0" algn="l">
              <a:lnSpc>
                <a:spcPct val="90000"/>
              </a:lnSpc>
              <a:spcBef>
                <a:spcPts val="400"/>
              </a:spcBef>
              <a:spcAft>
                <a:spcPts val="0"/>
              </a:spcAft>
              <a:buClr>
                <a:schemeClr val="dk1"/>
              </a:buClr>
              <a:buSzPts val="1800"/>
              <a:buFont typeface="Arial"/>
              <a:buNone/>
            </a:pPr>
            <a:r>
              <a:t/>
            </a:r>
            <a:endParaRPr b="1" sz="1800">
              <a:solidFill>
                <a:schemeClr val="dk1"/>
              </a:solidFill>
              <a:latin typeface="Arial"/>
              <a:ea typeface="Arial"/>
              <a:cs typeface="Arial"/>
              <a:sym typeface="Arial"/>
            </a:endParaRPr>
          </a:p>
          <a:p>
            <a:pPr indent="0" lvl="0" marL="0" marR="0" rtl="0" algn="l">
              <a:lnSpc>
                <a:spcPct val="90000"/>
              </a:lnSpc>
              <a:spcBef>
                <a:spcPts val="400"/>
              </a:spcBef>
              <a:spcAft>
                <a:spcPts val="0"/>
              </a:spcAft>
              <a:buClr>
                <a:schemeClr val="dk1"/>
              </a:buClr>
              <a:buSzPts val="1800"/>
              <a:buFont typeface="Arial"/>
              <a:buNone/>
            </a:pPr>
            <a:r>
              <a:t/>
            </a:r>
            <a:endParaRPr b="1" sz="1800">
              <a:solidFill>
                <a:schemeClr val="dk1"/>
              </a:solidFill>
              <a:latin typeface="Arial"/>
              <a:ea typeface="Arial"/>
              <a:cs typeface="Arial"/>
              <a:sym typeface="Arial"/>
            </a:endParaRPr>
          </a:p>
          <a:p>
            <a:pPr indent="0" lvl="0" marL="0" marR="0" rtl="0" algn="l">
              <a:lnSpc>
                <a:spcPct val="90000"/>
              </a:lnSpc>
              <a:spcBef>
                <a:spcPts val="400"/>
              </a:spcBef>
              <a:spcAft>
                <a:spcPts val="0"/>
              </a:spcAft>
              <a:buClr>
                <a:schemeClr val="dk1"/>
              </a:buClr>
              <a:buSzPts val="1800"/>
              <a:buFont typeface="Arial"/>
              <a:buNone/>
            </a:pPr>
            <a:r>
              <a:t/>
            </a:r>
            <a:endParaRPr b="1" sz="1800">
              <a:solidFill>
                <a:schemeClr val="dk1"/>
              </a:solidFill>
              <a:latin typeface="Arial"/>
              <a:ea typeface="Arial"/>
              <a:cs typeface="Arial"/>
              <a:sym typeface="Arial"/>
            </a:endParaRPr>
          </a:p>
          <a:p>
            <a:pPr indent="0" lvl="0" marL="0" marR="0" rtl="0" algn="l">
              <a:lnSpc>
                <a:spcPct val="90000"/>
              </a:lnSpc>
              <a:spcBef>
                <a:spcPts val="400"/>
              </a:spcBef>
              <a:spcAft>
                <a:spcPts val="0"/>
              </a:spcAft>
              <a:buClr>
                <a:schemeClr val="dk1"/>
              </a:buClr>
              <a:buSzPts val="1800"/>
              <a:buFont typeface="Arial"/>
              <a:buNone/>
            </a:pPr>
            <a:r>
              <a:t/>
            </a:r>
            <a:endParaRPr b="1" sz="1800">
              <a:solidFill>
                <a:schemeClr val="dk1"/>
              </a:solidFill>
              <a:latin typeface="Arial"/>
              <a:ea typeface="Arial"/>
              <a:cs typeface="Arial"/>
              <a:sym typeface="Arial"/>
            </a:endParaRPr>
          </a:p>
        </p:txBody>
      </p:sp>
      <p:sp>
        <p:nvSpPr>
          <p:cNvPr id="507" name="Google Shape;507;g2e6c183af67_0_48"/>
          <p:cNvSpPr txBox="1"/>
          <p:nvPr/>
        </p:nvSpPr>
        <p:spPr>
          <a:xfrm>
            <a:off x="6267625" y="2807400"/>
            <a:ext cx="5628600" cy="1878900"/>
          </a:xfrm>
          <a:prstGeom prst="rect">
            <a:avLst/>
          </a:prstGeom>
          <a:noFill/>
          <a:ln>
            <a:noFill/>
          </a:ln>
        </p:spPr>
        <p:txBody>
          <a:bodyPr anchorCtr="0" anchor="ctr" bIns="90000" lIns="90000" spcFirstLastPara="1" rIns="90000" wrap="square" tIns="90000">
            <a:noAutofit/>
          </a:bodyPr>
          <a:lstStyle/>
          <a:p>
            <a:pPr indent="0" lvl="0" marL="0" marR="0" rtl="0" algn="l">
              <a:lnSpc>
                <a:spcPct val="90000"/>
              </a:lnSpc>
              <a:spcBef>
                <a:spcPts val="0"/>
              </a:spcBef>
              <a:spcAft>
                <a:spcPts val="0"/>
              </a:spcAft>
              <a:buNone/>
            </a:pPr>
            <a:r>
              <a:t/>
            </a:r>
            <a:endParaRPr b="1" sz="1800">
              <a:solidFill>
                <a:schemeClr val="dk1"/>
              </a:solidFill>
            </a:endParaRPr>
          </a:p>
          <a:p>
            <a:pPr indent="0" lvl="0" marL="0" marR="0" rtl="0" algn="l">
              <a:lnSpc>
                <a:spcPct val="90000"/>
              </a:lnSpc>
              <a:spcBef>
                <a:spcPts val="0"/>
              </a:spcBef>
              <a:spcAft>
                <a:spcPts val="0"/>
              </a:spcAft>
              <a:buNone/>
            </a:pPr>
            <a:r>
              <a:t/>
            </a:r>
            <a:endParaRPr b="1" sz="1800">
              <a:solidFill>
                <a:schemeClr val="dk1"/>
              </a:solidFill>
            </a:endParaRPr>
          </a:p>
          <a:p>
            <a:pPr indent="0" lvl="0" marL="0" marR="0" rtl="0" algn="l">
              <a:lnSpc>
                <a:spcPct val="90000"/>
              </a:lnSpc>
              <a:spcBef>
                <a:spcPts val="0"/>
              </a:spcBef>
              <a:spcAft>
                <a:spcPts val="0"/>
              </a:spcAft>
              <a:buNone/>
            </a:pPr>
            <a:r>
              <a:t/>
            </a:r>
            <a:endParaRPr b="1" sz="1800">
              <a:solidFill>
                <a:schemeClr val="dk1"/>
              </a:solidFill>
            </a:endParaRPr>
          </a:p>
          <a:p>
            <a:pPr indent="0" lvl="0" marL="0" marR="0" rtl="0" algn="l">
              <a:lnSpc>
                <a:spcPct val="90000"/>
              </a:lnSpc>
              <a:spcBef>
                <a:spcPts val="0"/>
              </a:spcBef>
              <a:spcAft>
                <a:spcPts val="0"/>
              </a:spcAft>
              <a:buNone/>
            </a:pPr>
            <a:r>
              <a:t/>
            </a:r>
            <a:endParaRPr b="1" sz="1800">
              <a:solidFill>
                <a:schemeClr val="dk1"/>
              </a:solidFill>
            </a:endParaRPr>
          </a:p>
          <a:p>
            <a:pPr indent="0" lvl="0" marL="0" marR="0" rtl="0" algn="l">
              <a:lnSpc>
                <a:spcPct val="90000"/>
              </a:lnSpc>
              <a:spcBef>
                <a:spcPts val="0"/>
              </a:spcBef>
              <a:spcAft>
                <a:spcPts val="0"/>
              </a:spcAft>
              <a:buNone/>
            </a:pPr>
            <a:r>
              <a:t/>
            </a:r>
            <a:endParaRPr b="1" sz="1800">
              <a:solidFill>
                <a:schemeClr val="dk1"/>
              </a:solidFill>
            </a:endParaRPr>
          </a:p>
          <a:p>
            <a:pPr indent="0" lvl="0" marL="0" marR="0" rtl="0" algn="l">
              <a:lnSpc>
                <a:spcPct val="90000"/>
              </a:lnSpc>
              <a:spcBef>
                <a:spcPts val="0"/>
              </a:spcBef>
              <a:spcAft>
                <a:spcPts val="0"/>
              </a:spcAft>
              <a:buNone/>
            </a:pPr>
            <a:r>
              <a:rPr b="1" lang="en-US" sz="1800">
                <a:solidFill>
                  <a:schemeClr val="dk1"/>
                </a:solidFill>
                <a:latin typeface="Arial"/>
                <a:ea typeface="Arial"/>
                <a:cs typeface="Arial"/>
                <a:sym typeface="Arial"/>
              </a:rPr>
              <a:t>Challenges </a:t>
            </a:r>
            <a:endParaRPr b="1" sz="1800">
              <a:solidFill>
                <a:schemeClr val="dk1"/>
              </a:solidFill>
            </a:endParaRPr>
          </a:p>
          <a:p>
            <a:pPr indent="0" lvl="0" marL="0" marR="0" rtl="0" algn="l">
              <a:lnSpc>
                <a:spcPct val="90000"/>
              </a:lnSpc>
              <a:spcBef>
                <a:spcPts val="0"/>
              </a:spcBef>
              <a:spcAft>
                <a:spcPts val="0"/>
              </a:spcAft>
              <a:buNone/>
            </a:pPr>
            <a:r>
              <a:t/>
            </a:r>
            <a:endParaRPr b="1" sz="1800">
              <a:solidFill>
                <a:schemeClr val="dk1"/>
              </a:solidFill>
            </a:endParaRPr>
          </a:p>
          <a:p>
            <a:pPr indent="-336550" lvl="0" marL="457200" marR="0" rtl="0" algn="l">
              <a:lnSpc>
                <a:spcPct val="90000"/>
              </a:lnSpc>
              <a:spcBef>
                <a:spcPts val="0"/>
              </a:spcBef>
              <a:spcAft>
                <a:spcPts val="0"/>
              </a:spcAft>
              <a:buClr>
                <a:schemeClr val="dk1"/>
              </a:buClr>
              <a:buSzPts val="1700"/>
              <a:buChar char="●"/>
            </a:pPr>
            <a:r>
              <a:rPr lang="en-US" sz="1700">
                <a:solidFill>
                  <a:schemeClr val="dk1"/>
                </a:solidFill>
              </a:rPr>
              <a:t>Choosing the token pattern for vectorization.</a:t>
            </a:r>
            <a:endParaRPr sz="1700">
              <a:solidFill>
                <a:schemeClr val="dk1"/>
              </a:solidFill>
            </a:endParaRPr>
          </a:p>
          <a:p>
            <a:pPr indent="0" lvl="0" marL="457200" marR="0" rtl="0" algn="l">
              <a:lnSpc>
                <a:spcPct val="90000"/>
              </a:lnSpc>
              <a:spcBef>
                <a:spcPts val="0"/>
              </a:spcBef>
              <a:spcAft>
                <a:spcPts val="0"/>
              </a:spcAft>
              <a:buNone/>
            </a:pPr>
            <a:r>
              <a:t/>
            </a:r>
            <a:endParaRPr sz="1700">
              <a:solidFill>
                <a:schemeClr val="dk1"/>
              </a:solidFill>
            </a:endParaRPr>
          </a:p>
          <a:p>
            <a:pPr indent="-336550" lvl="0" marL="457200" marR="0" rtl="0" algn="l">
              <a:lnSpc>
                <a:spcPct val="90000"/>
              </a:lnSpc>
              <a:spcBef>
                <a:spcPts val="0"/>
              </a:spcBef>
              <a:spcAft>
                <a:spcPts val="0"/>
              </a:spcAft>
              <a:buClr>
                <a:schemeClr val="dk1"/>
              </a:buClr>
              <a:buSzPts val="1700"/>
              <a:buChar char="●"/>
            </a:pPr>
            <a:r>
              <a:rPr lang="en-US" sz="1700">
                <a:solidFill>
                  <a:schemeClr val="dk1"/>
                </a:solidFill>
              </a:rPr>
              <a:t>TFIDF didn’t provide results as expected.</a:t>
            </a:r>
            <a:endParaRPr sz="1700">
              <a:solidFill>
                <a:schemeClr val="dk1"/>
              </a:solidFill>
            </a:endParaRPr>
          </a:p>
          <a:p>
            <a:pPr indent="0" lvl="0" marL="457200" marR="0" rtl="0" algn="l">
              <a:lnSpc>
                <a:spcPct val="90000"/>
              </a:lnSpc>
              <a:spcBef>
                <a:spcPts val="0"/>
              </a:spcBef>
              <a:spcAft>
                <a:spcPts val="0"/>
              </a:spcAft>
              <a:buNone/>
            </a:pPr>
            <a:r>
              <a:t/>
            </a:r>
            <a:endParaRPr sz="1700">
              <a:solidFill>
                <a:schemeClr val="dk1"/>
              </a:solidFill>
            </a:endParaRPr>
          </a:p>
          <a:p>
            <a:pPr indent="-336550" lvl="0" marL="457200" marR="0" rtl="0" algn="l">
              <a:lnSpc>
                <a:spcPct val="90000"/>
              </a:lnSpc>
              <a:spcBef>
                <a:spcPts val="0"/>
              </a:spcBef>
              <a:spcAft>
                <a:spcPts val="0"/>
              </a:spcAft>
              <a:buClr>
                <a:schemeClr val="dk1"/>
              </a:buClr>
              <a:buSzPts val="1700"/>
              <a:buChar char="●"/>
            </a:pPr>
            <a:r>
              <a:rPr lang="en-US" sz="1700">
                <a:solidFill>
                  <a:schemeClr val="dk1"/>
                </a:solidFill>
              </a:rPr>
              <a:t>Avoid overfitting</a:t>
            </a:r>
            <a:endParaRPr sz="1700">
              <a:solidFill>
                <a:schemeClr val="dk1"/>
              </a:solidFill>
            </a:endParaRPr>
          </a:p>
          <a:p>
            <a:pPr indent="0" lvl="0" marL="457200" marR="0" rtl="0" algn="l">
              <a:lnSpc>
                <a:spcPct val="90000"/>
              </a:lnSpc>
              <a:spcBef>
                <a:spcPts val="0"/>
              </a:spcBef>
              <a:spcAft>
                <a:spcPts val="0"/>
              </a:spcAft>
              <a:buNone/>
            </a:pPr>
            <a:r>
              <a:t/>
            </a:r>
            <a:endParaRPr sz="1700">
              <a:solidFill>
                <a:schemeClr val="dk1"/>
              </a:solidFill>
            </a:endParaRPr>
          </a:p>
          <a:p>
            <a:pPr indent="-336550" lvl="0" marL="457200" marR="0" rtl="0" algn="l">
              <a:lnSpc>
                <a:spcPct val="90000"/>
              </a:lnSpc>
              <a:spcBef>
                <a:spcPts val="0"/>
              </a:spcBef>
              <a:spcAft>
                <a:spcPts val="0"/>
              </a:spcAft>
              <a:buClr>
                <a:schemeClr val="dk1"/>
              </a:buClr>
              <a:buSzPts val="1700"/>
              <a:buChar char="●"/>
            </a:pPr>
            <a:r>
              <a:rPr lang="en-US" sz="1700">
                <a:solidFill>
                  <a:schemeClr val="dk1"/>
                </a:solidFill>
              </a:rPr>
              <a:t>Choosing the number of clusters.</a:t>
            </a:r>
            <a:endParaRPr b="1" sz="1800">
              <a:solidFill>
                <a:schemeClr val="dk1"/>
              </a:solidFill>
              <a:latin typeface="Arial"/>
              <a:ea typeface="Arial"/>
              <a:cs typeface="Arial"/>
              <a:sym typeface="Arial"/>
            </a:endParaRPr>
          </a:p>
          <a:p>
            <a:pPr indent="0" lvl="0" marL="0" marR="0" rtl="0" algn="l">
              <a:lnSpc>
                <a:spcPct val="90000"/>
              </a:lnSpc>
              <a:spcBef>
                <a:spcPts val="400"/>
              </a:spcBef>
              <a:spcAft>
                <a:spcPts val="0"/>
              </a:spcAft>
              <a:buNone/>
            </a:pPr>
            <a:r>
              <a:t/>
            </a:r>
            <a:endParaRPr b="1" sz="1800">
              <a:solidFill>
                <a:schemeClr val="dk1"/>
              </a:solidFill>
              <a:latin typeface="Arial"/>
              <a:ea typeface="Arial"/>
              <a:cs typeface="Arial"/>
              <a:sym typeface="Arial"/>
            </a:endParaRPr>
          </a:p>
          <a:p>
            <a:pPr indent="0" lvl="0" marL="0" marR="0" rtl="0" algn="l">
              <a:lnSpc>
                <a:spcPct val="90000"/>
              </a:lnSpc>
              <a:spcBef>
                <a:spcPts val="400"/>
              </a:spcBef>
              <a:spcAft>
                <a:spcPts val="0"/>
              </a:spcAft>
              <a:buNone/>
            </a:pPr>
            <a:r>
              <a:t/>
            </a:r>
            <a:endParaRPr b="1" sz="1800">
              <a:solidFill>
                <a:schemeClr val="dk1"/>
              </a:solidFill>
              <a:latin typeface="Arial"/>
              <a:ea typeface="Arial"/>
              <a:cs typeface="Arial"/>
              <a:sym typeface="Arial"/>
            </a:endParaRPr>
          </a:p>
          <a:p>
            <a:pPr indent="0" lvl="0" marL="0" marR="0" rtl="0" algn="l">
              <a:lnSpc>
                <a:spcPct val="90000"/>
              </a:lnSpc>
              <a:spcBef>
                <a:spcPts val="400"/>
              </a:spcBef>
              <a:spcAft>
                <a:spcPts val="0"/>
              </a:spcAft>
              <a:buNone/>
            </a:pPr>
            <a:r>
              <a:t/>
            </a:r>
            <a:endParaRPr b="1" sz="1800">
              <a:solidFill>
                <a:schemeClr val="dk1"/>
              </a:solidFill>
              <a:latin typeface="Arial"/>
              <a:ea typeface="Arial"/>
              <a:cs typeface="Arial"/>
              <a:sym typeface="Arial"/>
            </a:endParaRPr>
          </a:p>
          <a:p>
            <a:pPr indent="0" lvl="0" marL="0" marR="0" rtl="0" algn="l">
              <a:lnSpc>
                <a:spcPct val="90000"/>
              </a:lnSpc>
              <a:spcBef>
                <a:spcPts val="400"/>
              </a:spcBef>
              <a:spcAft>
                <a:spcPts val="0"/>
              </a:spcAft>
              <a:buNone/>
            </a:pPr>
            <a:r>
              <a:t/>
            </a:r>
            <a:endParaRPr b="1" sz="1800">
              <a:solidFill>
                <a:schemeClr val="dk1"/>
              </a:solidFill>
              <a:latin typeface="Arial"/>
              <a:ea typeface="Arial"/>
              <a:cs typeface="Arial"/>
              <a:sym typeface="Arial"/>
            </a:endParaRPr>
          </a:p>
          <a:p>
            <a:pPr indent="0" lvl="0" marL="0" marR="0" rtl="0" algn="l">
              <a:lnSpc>
                <a:spcPct val="90000"/>
              </a:lnSpc>
              <a:spcBef>
                <a:spcPts val="400"/>
              </a:spcBef>
              <a:spcAft>
                <a:spcPts val="0"/>
              </a:spcAft>
              <a:buNone/>
            </a:pPr>
            <a:r>
              <a:t/>
            </a:r>
            <a:endParaRPr b="1" sz="1800">
              <a:solidFill>
                <a:schemeClr val="dk1"/>
              </a:solidFill>
              <a:latin typeface="Arial"/>
              <a:ea typeface="Arial"/>
              <a:cs typeface="Arial"/>
              <a:sym typeface="Arial"/>
            </a:endParaRPr>
          </a:p>
          <a:p>
            <a:pPr indent="0" lvl="0" marL="0" marR="0" rtl="0" algn="l">
              <a:lnSpc>
                <a:spcPct val="90000"/>
              </a:lnSpc>
              <a:spcBef>
                <a:spcPts val="400"/>
              </a:spcBef>
              <a:spcAft>
                <a:spcPts val="0"/>
              </a:spcAft>
              <a:buNone/>
            </a:pPr>
            <a:r>
              <a:t/>
            </a:r>
            <a:endParaRPr b="1" sz="1800">
              <a:solidFill>
                <a:schemeClr val="dk1"/>
              </a:solidFill>
              <a:latin typeface="Arial"/>
              <a:ea typeface="Arial"/>
              <a:cs typeface="Arial"/>
              <a:sym typeface="Arial"/>
            </a:endParaRPr>
          </a:p>
          <a:p>
            <a:pPr indent="0" lvl="0" marL="0" marR="0" rtl="0" algn="l">
              <a:lnSpc>
                <a:spcPct val="90000"/>
              </a:lnSpc>
              <a:spcBef>
                <a:spcPts val="400"/>
              </a:spcBef>
              <a:spcAft>
                <a:spcPts val="0"/>
              </a:spcAft>
              <a:buNone/>
            </a:pPr>
            <a:r>
              <a:t/>
            </a:r>
            <a:endParaRPr b="1" sz="1800">
              <a:solidFill>
                <a:schemeClr val="dk1"/>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1" name="Shape 511"/>
        <p:cNvGrpSpPr/>
        <p:nvPr/>
      </p:nvGrpSpPr>
      <p:grpSpPr>
        <a:xfrm>
          <a:off x="0" y="0"/>
          <a:ext cx="0" cy="0"/>
          <a:chOff x="0" y="0"/>
          <a:chExt cx="0" cy="0"/>
        </a:xfrm>
      </p:grpSpPr>
      <p:sp>
        <p:nvSpPr>
          <p:cNvPr id="512" name="Google Shape;512;g2e85c3f25ab_17_0"/>
          <p:cNvSpPr txBox="1"/>
          <p:nvPr>
            <p:ph idx="12" type="sldNum"/>
          </p:nvPr>
        </p:nvSpPr>
        <p:spPr>
          <a:xfrm>
            <a:off x="11202856" y="6301811"/>
            <a:ext cx="684300" cy="365100"/>
          </a:xfrm>
          <a:prstGeom prst="rect">
            <a:avLst/>
          </a:prstGeom>
          <a:noFill/>
          <a:ln>
            <a:noFill/>
          </a:ln>
        </p:spPr>
        <p:txBody>
          <a:bodyPr anchorCtr="0" anchor="ctr" bIns="45700" lIns="91425" spcFirstLastPara="1" rIns="91425" wrap="square" tIns="45700">
            <a:noAutofit/>
          </a:bodyPr>
          <a:lstStyle/>
          <a:p>
            <a:pPr indent="-205699" lvl="0" marL="205699" rtl="0" algn="l">
              <a:lnSpc>
                <a:spcPct val="90000"/>
              </a:lnSpc>
              <a:spcBef>
                <a:spcPts val="0"/>
              </a:spcBef>
              <a:spcAft>
                <a:spcPts val="0"/>
              </a:spcAft>
              <a:buClr>
                <a:schemeClr val="lt2"/>
              </a:buClr>
              <a:buSzPts val="2400"/>
              <a:buFont typeface="Arial"/>
              <a:buChar char="•"/>
            </a:pPr>
            <a:fld id="{00000000-1234-1234-1234-123412341234}" type="slidenum">
              <a:rPr lang="en-US"/>
              <a:t>‹#›</a:t>
            </a:fld>
            <a:endParaRPr/>
          </a:p>
        </p:txBody>
      </p:sp>
      <p:sp>
        <p:nvSpPr>
          <p:cNvPr id="513" name="Google Shape;513;g2e85c3f25ab_17_0"/>
          <p:cNvSpPr txBox="1"/>
          <p:nvPr>
            <p:ph type="title"/>
          </p:nvPr>
        </p:nvSpPr>
        <p:spPr>
          <a:xfrm>
            <a:off x="46758" y="216568"/>
            <a:ext cx="11498400" cy="401400"/>
          </a:xfrm>
          <a:prstGeom prst="rect">
            <a:avLst/>
          </a:prstGeom>
          <a:noFill/>
          <a:ln>
            <a:noFill/>
          </a:ln>
        </p:spPr>
        <p:txBody>
          <a:bodyPr anchorCtr="0" anchor="ctr" bIns="91425" lIns="91425" spcFirstLastPara="1" rIns="91425" wrap="square" tIns="91425">
            <a:noAutofit/>
          </a:bodyPr>
          <a:lstStyle/>
          <a:p>
            <a:pPr indent="0" lvl="0" marL="0" rtl="0" algn="l">
              <a:lnSpc>
                <a:spcPct val="90000"/>
              </a:lnSpc>
              <a:spcBef>
                <a:spcPts val="0"/>
              </a:spcBef>
              <a:spcAft>
                <a:spcPts val="0"/>
              </a:spcAft>
              <a:buClr>
                <a:schemeClr val="dk1"/>
              </a:buClr>
              <a:buSzPts val="2800"/>
              <a:buFont typeface="Arial"/>
              <a:buNone/>
            </a:pPr>
            <a:r>
              <a:rPr lang="en-US"/>
              <a:t>How were HPE logs different from openshift-ci build logs</a:t>
            </a:r>
            <a:endParaRPr/>
          </a:p>
        </p:txBody>
      </p:sp>
      <p:graphicFrame>
        <p:nvGraphicFramePr>
          <p:cNvPr id="514" name="Google Shape;514;g2e85c3f25ab_17_0"/>
          <p:cNvGraphicFramePr/>
          <p:nvPr/>
        </p:nvGraphicFramePr>
        <p:xfrm>
          <a:off x="652450" y="2411425"/>
          <a:ext cx="3000000" cy="3000000"/>
        </p:xfrm>
        <a:graphic>
          <a:graphicData uri="http://schemas.openxmlformats.org/drawingml/2006/table">
            <a:tbl>
              <a:tblPr>
                <a:noFill/>
                <a:tableStyleId>{C187947D-2B49-4445-8C8D-9EDF9C431BED}</a:tableStyleId>
              </a:tblPr>
              <a:tblGrid>
                <a:gridCol w="5143500"/>
                <a:gridCol w="5143500"/>
              </a:tblGrid>
              <a:tr h="100000">
                <a:tc>
                  <a:txBody>
                    <a:bodyPr/>
                    <a:lstStyle/>
                    <a:p>
                      <a:pPr indent="0" lvl="0" marL="0" rtl="0" algn="ctr">
                        <a:spcBef>
                          <a:spcPts val="0"/>
                        </a:spcBef>
                        <a:spcAft>
                          <a:spcPts val="0"/>
                        </a:spcAft>
                        <a:buNone/>
                      </a:pPr>
                      <a:r>
                        <a:rPr b="1" lang="en-US" sz="1600"/>
                        <a:t>CI logs</a:t>
                      </a:r>
                      <a:endParaRPr b="1" sz="1600"/>
                    </a:p>
                  </a:txBody>
                  <a:tcPr marT="91425" marB="91425" marR="91425" marL="91425"/>
                </a:tc>
                <a:tc>
                  <a:txBody>
                    <a:bodyPr/>
                    <a:lstStyle/>
                    <a:p>
                      <a:pPr indent="0" lvl="0" marL="0" rtl="0" algn="ctr">
                        <a:spcBef>
                          <a:spcPts val="0"/>
                        </a:spcBef>
                        <a:spcAft>
                          <a:spcPts val="0"/>
                        </a:spcAft>
                        <a:buNone/>
                      </a:pPr>
                      <a:r>
                        <a:rPr b="1" lang="en-US" sz="1600"/>
                        <a:t>HPE logs</a:t>
                      </a:r>
                      <a:endParaRPr b="1" sz="1600"/>
                    </a:p>
                  </a:txBody>
                  <a:tcPr marT="91425" marB="91425" marR="91425" marL="91425"/>
                </a:tc>
              </a:tr>
              <a:tr h="381000">
                <a:tc>
                  <a:txBody>
                    <a:bodyPr/>
                    <a:lstStyle/>
                    <a:p>
                      <a:pPr indent="0" lvl="0" marL="0" rtl="0" algn="l">
                        <a:spcBef>
                          <a:spcPts val="0"/>
                        </a:spcBef>
                        <a:spcAft>
                          <a:spcPts val="0"/>
                        </a:spcAft>
                        <a:buNone/>
                      </a:pPr>
                      <a:r>
                        <a:rPr lang="en-US" sz="1600"/>
                        <a:t>Start and end timestamps present in started.json and ended.json in structured format.</a:t>
                      </a:r>
                      <a:endParaRPr sz="1600"/>
                    </a:p>
                  </a:txBody>
                  <a:tcPr marT="91425" marB="91425" marR="91425" marL="91425"/>
                </a:tc>
                <a:tc>
                  <a:txBody>
                    <a:bodyPr/>
                    <a:lstStyle/>
                    <a:p>
                      <a:pPr indent="0" lvl="0" marL="0" rtl="0" algn="l">
                        <a:spcBef>
                          <a:spcPts val="0"/>
                        </a:spcBef>
                        <a:spcAft>
                          <a:spcPts val="0"/>
                        </a:spcAft>
                        <a:buNone/>
                      </a:pPr>
                      <a:r>
                        <a:rPr lang="en-US" sz="1600"/>
                        <a:t>Start and end timestamps present in the record-time-template file. It could also be extracted from install.log itself</a:t>
                      </a:r>
                      <a:endParaRPr sz="1600"/>
                    </a:p>
                  </a:txBody>
                  <a:tcPr marT="91425" marB="91425" marR="91425" marL="91425"/>
                </a:tc>
              </a:tr>
              <a:tr h="381000">
                <a:tc>
                  <a:txBody>
                    <a:bodyPr/>
                    <a:lstStyle/>
                    <a:p>
                      <a:pPr indent="0" lvl="0" marL="0" rtl="0" algn="l">
                        <a:spcBef>
                          <a:spcPts val="0"/>
                        </a:spcBef>
                        <a:spcAft>
                          <a:spcPts val="0"/>
                        </a:spcAft>
                        <a:buNone/>
                      </a:pPr>
                      <a:r>
                        <a:rPr lang="en-US" sz="1600"/>
                        <a:t>Simple structure.</a:t>
                      </a:r>
                      <a:endParaRPr sz="1600"/>
                    </a:p>
                  </a:txBody>
                  <a:tcPr marT="91425" marB="91425" marR="91425" marL="91425"/>
                </a:tc>
                <a:tc>
                  <a:txBody>
                    <a:bodyPr/>
                    <a:lstStyle/>
                    <a:p>
                      <a:pPr indent="0" lvl="0" marL="0" rtl="0" algn="l">
                        <a:spcBef>
                          <a:spcPts val="0"/>
                        </a:spcBef>
                        <a:spcAft>
                          <a:spcPts val="0"/>
                        </a:spcAft>
                        <a:buNone/>
                      </a:pPr>
                      <a:r>
                        <a:rPr lang="en-US" sz="1600"/>
                        <a:t>Complex structure with many objects</a:t>
                      </a:r>
                      <a:endParaRPr sz="1600"/>
                    </a:p>
                  </a:txBody>
                  <a:tcPr marT="91425" marB="91425" marR="91425" marL="91425"/>
                </a:tc>
              </a:tr>
              <a:tr h="381000">
                <a:tc>
                  <a:txBody>
                    <a:bodyPr/>
                    <a:lstStyle/>
                    <a:p>
                      <a:pPr indent="0" lvl="0" marL="0" rtl="0" algn="l">
                        <a:spcBef>
                          <a:spcPts val="0"/>
                        </a:spcBef>
                        <a:spcAft>
                          <a:spcPts val="0"/>
                        </a:spcAft>
                        <a:buNone/>
                      </a:pPr>
                      <a:r>
                        <a:rPr lang="en-US" sz="1600"/>
                        <a:t>ended.json contained the information on whether the job succeeded or failed.</a:t>
                      </a:r>
                      <a:endParaRPr sz="1600"/>
                    </a:p>
                  </a:txBody>
                  <a:tcPr marT="91425" marB="91425" marR="91425" marL="91425"/>
                </a:tc>
                <a:tc>
                  <a:txBody>
                    <a:bodyPr/>
                    <a:lstStyle/>
                    <a:p>
                      <a:pPr indent="0" lvl="0" marL="0" rtl="0" algn="l">
                        <a:spcBef>
                          <a:spcPts val="0"/>
                        </a:spcBef>
                        <a:spcAft>
                          <a:spcPts val="0"/>
                        </a:spcAft>
                        <a:buNone/>
                      </a:pPr>
                      <a:r>
                        <a:rPr lang="en-US" sz="1600"/>
                        <a:t>No explicit mention of the success or failure.But can be inferred from the log file.</a:t>
                      </a:r>
                      <a:endParaRPr sz="1600"/>
                    </a:p>
                  </a:txBody>
                  <a:tcPr marT="91425" marB="91425" marR="91425" marL="91425"/>
                </a:tc>
              </a:tr>
            </a:tbl>
          </a:graphicData>
        </a:graphic>
      </p:graphicFrame>
      <p:sp>
        <p:nvSpPr>
          <p:cNvPr id="515" name="Google Shape;515;g2e85c3f25ab_17_0"/>
          <p:cNvSpPr txBox="1"/>
          <p:nvPr/>
        </p:nvSpPr>
        <p:spPr>
          <a:xfrm>
            <a:off x="381000" y="1411350"/>
            <a:ext cx="57960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100"/>
              <a:t>Differences</a:t>
            </a:r>
            <a:endParaRPr b="1" sz="21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9" name="Shape 519"/>
        <p:cNvGrpSpPr/>
        <p:nvPr/>
      </p:nvGrpSpPr>
      <p:grpSpPr>
        <a:xfrm>
          <a:off x="0" y="0"/>
          <a:ext cx="0" cy="0"/>
          <a:chOff x="0" y="0"/>
          <a:chExt cx="0" cy="0"/>
        </a:xfrm>
      </p:grpSpPr>
      <p:sp>
        <p:nvSpPr>
          <p:cNvPr id="520" name="Google Shape;520;g273f938e63d_1_7"/>
          <p:cNvSpPr txBox="1"/>
          <p:nvPr>
            <p:ph idx="11" type="ftr"/>
          </p:nvPr>
        </p:nvSpPr>
        <p:spPr>
          <a:xfrm>
            <a:off x="3721696" y="6129337"/>
            <a:ext cx="7481100" cy="411600"/>
          </a:xfrm>
          <a:prstGeom prst="rect">
            <a:avLst/>
          </a:prstGeom>
          <a:noFill/>
          <a:ln>
            <a:noFill/>
          </a:ln>
        </p:spPr>
        <p:txBody>
          <a:bodyPr anchorCtr="0" anchor="b" bIns="0" lIns="90000" spcFirstLastPara="1" rIns="90000" wrap="square" tIns="0">
            <a:noAutofit/>
          </a:bodyPr>
          <a:lstStyle/>
          <a:p>
            <a:pPr indent="0" lvl="0" marL="0" rtl="0" algn="r">
              <a:lnSpc>
                <a:spcPct val="90000"/>
              </a:lnSpc>
              <a:spcBef>
                <a:spcPts val="0"/>
              </a:spcBef>
              <a:spcAft>
                <a:spcPts val="0"/>
              </a:spcAft>
              <a:buNone/>
            </a:pPr>
            <a:r>
              <a:rPr lang="en-US"/>
              <a:t>CONFIDENTIAL |</a:t>
            </a:r>
            <a:r>
              <a:rPr lang="en-US"/>
              <a:t> </a:t>
            </a:r>
            <a:r>
              <a:rPr lang="en-US"/>
              <a:t>AUTHORIZED</a:t>
            </a:r>
            <a:endParaRPr/>
          </a:p>
        </p:txBody>
      </p:sp>
      <p:sp>
        <p:nvSpPr>
          <p:cNvPr id="521" name="Google Shape;521;g273f938e63d_1_7"/>
          <p:cNvSpPr txBox="1"/>
          <p:nvPr>
            <p:ph idx="12" type="sldNum"/>
          </p:nvPr>
        </p:nvSpPr>
        <p:spPr>
          <a:xfrm>
            <a:off x="11202856" y="6301811"/>
            <a:ext cx="684300" cy="365100"/>
          </a:xfrm>
          <a:prstGeom prst="rect">
            <a:avLst/>
          </a:prstGeom>
          <a:noFill/>
          <a:ln>
            <a:noFill/>
          </a:ln>
        </p:spPr>
        <p:txBody>
          <a:bodyPr anchorCtr="0" anchor="ctr" bIns="45700" lIns="91425" spcFirstLastPara="1" rIns="91425" wrap="square" tIns="45700">
            <a:noAutofit/>
          </a:bodyPr>
          <a:lstStyle/>
          <a:p>
            <a:pPr indent="-205699" lvl="0" marL="205699" rtl="0" algn="l">
              <a:lnSpc>
                <a:spcPct val="90000"/>
              </a:lnSpc>
              <a:spcBef>
                <a:spcPts val="0"/>
              </a:spcBef>
              <a:spcAft>
                <a:spcPts val="0"/>
              </a:spcAft>
              <a:buClr>
                <a:schemeClr val="lt2"/>
              </a:buClr>
              <a:buSzPts val="2400"/>
              <a:buFont typeface="Arial"/>
              <a:buChar char="•"/>
            </a:pPr>
            <a:fld id="{00000000-1234-1234-1234-123412341234}" type="slidenum">
              <a:rPr lang="en-US"/>
              <a:t>‹#›</a:t>
            </a:fld>
            <a:endParaRPr/>
          </a:p>
        </p:txBody>
      </p:sp>
      <p:sp>
        <p:nvSpPr>
          <p:cNvPr id="522" name="Google Shape;522;g273f938e63d_1_7"/>
          <p:cNvSpPr txBox="1"/>
          <p:nvPr>
            <p:ph type="title"/>
          </p:nvPr>
        </p:nvSpPr>
        <p:spPr>
          <a:xfrm>
            <a:off x="46758" y="216568"/>
            <a:ext cx="11498400" cy="401400"/>
          </a:xfrm>
          <a:prstGeom prst="rect">
            <a:avLst/>
          </a:prstGeom>
          <a:noFill/>
          <a:ln>
            <a:noFill/>
          </a:ln>
        </p:spPr>
        <p:txBody>
          <a:bodyPr anchorCtr="0" anchor="ctr" bIns="91425" lIns="91425" spcFirstLastPara="1" rIns="91425" wrap="square" tIns="91425">
            <a:noAutofit/>
          </a:bodyPr>
          <a:lstStyle/>
          <a:p>
            <a:pPr indent="0" lvl="0" marL="0" rtl="0" algn="l">
              <a:lnSpc>
                <a:spcPct val="90000"/>
              </a:lnSpc>
              <a:spcBef>
                <a:spcPts val="0"/>
              </a:spcBef>
              <a:spcAft>
                <a:spcPts val="0"/>
              </a:spcAft>
              <a:buClr>
                <a:schemeClr val="dk1"/>
              </a:buClr>
              <a:buSzPts val="2800"/>
              <a:buFont typeface="Arial"/>
              <a:buNone/>
            </a:pPr>
            <a:r>
              <a:rPr lang="en-US"/>
              <a:t>Working with IUF Logs</a:t>
            </a:r>
            <a:endParaRPr/>
          </a:p>
        </p:txBody>
      </p:sp>
      <p:sp>
        <p:nvSpPr>
          <p:cNvPr id="523" name="Google Shape;523;g273f938e63d_1_7"/>
          <p:cNvSpPr txBox="1"/>
          <p:nvPr/>
        </p:nvSpPr>
        <p:spPr>
          <a:xfrm>
            <a:off x="154150" y="1002500"/>
            <a:ext cx="6858000" cy="634200"/>
          </a:xfrm>
          <a:prstGeom prst="rect">
            <a:avLst/>
          </a:prstGeom>
          <a:noFill/>
          <a:ln>
            <a:noFill/>
          </a:ln>
        </p:spPr>
        <p:txBody>
          <a:bodyPr anchorCtr="0" anchor="t" bIns="91425" lIns="91425" spcFirstLastPara="1" rIns="91425" wrap="square" tIns="91425">
            <a:noAutofit/>
          </a:bodyPr>
          <a:lstStyle/>
          <a:p>
            <a:pPr indent="457200" lvl="0" marL="4572000" rtl="0" algn="l">
              <a:spcBef>
                <a:spcPts val="0"/>
              </a:spcBef>
              <a:spcAft>
                <a:spcPts val="0"/>
              </a:spcAft>
              <a:buNone/>
            </a:pPr>
            <a:r>
              <a:rPr lang="en-US" sz="2200">
                <a:solidFill>
                  <a:schemeClr val="dk1"/>
                </a:solidFill>
              </a:rPr>
              <a:t>Sample Logs</a:t>
            </a:r>
            <a:endParaRPr sz="2200">
              <a:solidFill>
                <a:schemeClr val="dk1"/>
              </a:solidFill>
            </a:endParaRPr>
          </a:p>
        </p:txBody>
      </p:sp>
      <p:pic>
        <p:nvPicPr>
          <p:cNvPr id="524" name="Google Shape;524;g273f938e63d_1_7"/>
          <p:cNvPicPr preferRelativeResize="0"/>
          <p:nvPr/>
        </p:nvPicPr>
        <p:blipFill>
          <a:blip r:embed="rId3">
            <a:alphaModFix/>
          </a:blip>
          <a:stretch>
            <a:fillRect/>
          </a:stretch>
        </p:blipFill>
        <p:spPr>
          <a:xfrm>
            <a:off x="858025" y="1520825"/>
            <a:ext cx="10475949" cy="4492626"/>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8" name="Shape 528"/>
        <p:cNvGrpSpPr/>
        <p:nvPr/>
      </p:nvGrpSpPr>
      <p:grpSpPr>
        <a:xfrm>
          <a:off x="0" y="0"/>
          <a:ext cx="0" cy="0"/>
          <a:chOff x="0" y="0"/>
          <a:chExt cx="0" cy="0"/>
        </a:xfrm>
      </p:grpSpPr>
      <p:sp>
        <p:nvSpPr>
          <p:cNvPr id="529" name="Google Shape;529;p4"/>
          <p:cNvSpPr txBox="1"/>
          <p:nvPr>
            <p:ph idx="11" type="ftr"/>
          </p:nvPr>
        </p:nvSpPr>
        <p:spPr>
          <a:xfrm>
            <a:off x="3721696" y="6129337"/>
            <a:ext cx="7481160" cy="411581"/>
          </a:xfrm>
          <a:prstGeom prst="rect">
            <a:avLst/>
          </a:prstGeom>
          <a:noFill/>
          <a:ln>
            <a:noFill/>
          </a:ln>
        </p:spPr>
        <p:txBody>
          <a:bodyPr anchorCtr="0" anchor="b" bIns="0" lIns="90000" spcFirstLastPara="1" rIns="90000" wrap="square" tIns="0">
            <a:noAutofit/>
          </a:bodyPr>
          <a:lstStyle/>
          <a:p>
            <a:pPr indent="0" lvl="0" marL="0" rtl="0" algn="r">
              <a:lnSpc>
                <a:spcPct val="90000"/>
              </a:lnSpc>
              <a:spcBef>
                <a:spcPts val="0"/>
              </a:spcBef>
              <a:spcAft>
                <a:spcPts val="0"/>
              </a:spcAft>
              <a:buNone/>
            </a:pPr>
            <a:r>
              <a:rPr lang="en-US"/>
              <a:t>CONFIDENTIAL | AUTHORIZED</a:t>
            </a:r>
            <a:endParaRPr/>
          </a:p>
        </p:txBody>
      </p:sp>
      <p:sp>
        <p:nvSpPr>
          <p:cNvPr id="530" name="Google Shape;530;p4"/>
          <p:cNvSpPr txBox="1"/>
          <p:nvPr>
            <p:ph idx="12" type="sldNum"/>
          </p:nvPr>
        </p:nvSpPr>
        <p:spPr>
          <a:xfrm>
            <a:off x="11202856" y="6301811"/>
            <a:ext cx="684344" cy="365125"/>
          </a:xfrm>
          <a:prstGeom prst="rect">
            <a:avLst/>
          </a:prstGeom>
          <a:noFill/>
          <a:ln>
            <a:noFill/>
          </a:ln>
        </p:spPr>
        <p:txBody>
          <a:bodyPr anchorCtr="0" anchor="ctr" bIns="45700" lIns="91425" spcFirstLastPara="1" rIns="91425" wrap="square" tIns="45700">
            <a:noAutofit/>
          </a:bodyPr>
          <a:lstStyle/>
          <a:p>
            <a:pPr indent="-205699" lvl="0" marL="205699" rtl="0" algn="l">
              <a:lnSpc>
                <a:spcPct val="90000"/>
              </a:lnSpc>
              <a:spcBef>
                <a:spcPts val="0"/>
              </a:spcBef>
              <a:spcAft>
                <a:spcPts val="0"/>
              </a:spcAft>
              <a:buClr>
                <a:schemeClr val="lt2"/>
              </a:buClr>
              <a:buSzPts val="2400"/>
              <a:buFont typeface="Arial"/>
              <a:buChar char="•"/>
            </a:pPr>
            <a:fld id="{00000000-1234-1234-1234-123412341234}" type="slidenum">
              <a:rPr lang="en-US"/>
              <a:t>‹#›</a:t>
            </a:fld>
            <a:endParaRPr/>
          </a:p>
        </p:txBody>
      </p:sp>
      <p:sp>
        <p:nvSpPr>
          <p:cNvPr id="531" name="Google Shape;531;p4"/>
          <p:cNvSpPr txBox="1"/>
          <p:nvPr>
            <p:ph idx="1" type="body"/>
          </p:nvPr>
        </p:nvSpPr>
        <p:spPr>
          <a:xfrm>
            <a:off x="381599" y="998681"/>
            <a:ext cx="11404800" cy="5097600"/>
          </a:xfrm>
          <a:prstGeom prst="rect">
            <a:avLst/>
          </a:prstGeom>
          <a:noFill/>
          <a:ln>
            <a:noFill/>
          </a:ln>
        </p:spPr>
        <p:txBody>
          <a:bodyPr anchorCtr="0" anchor="t" bIns="91425" lIns="0" spcFirstLastPara="1" rIns="0" wrap="square" tIns="91425">
            <a:normAutofit/>
          </a:bodyPr>
          <a:lstStyle/>
          <a:p>
            <a:pPr indent="0" lvl="0" marL="0" rtl="0" algn="l">
              <a:lnSpc>
                <a:spcPct val="90000"/>
              </a:lnSpc>
              <a:spcBef>
                <a:spcPts val="0"/>
              </a:spcBef>
              <a:spcAft>
                <a:spcPts val="0"/>
              </a:spcAft>
              <a:buClr>
                <a:schemeClr val="dk1"/>
              </a:buClr>
              <a:buSzPts val="2200"/>
              <a:buNone/>
            </a:pPr>
            <a:r>
              <a:t/>
            </a:r>
            <a:endParaRPr b="1"/>
          </a:p>
          <a:p>
            <a:pPr indent="0" lvl="0" marL="0" rtl="0" algn="l">
              <a:lnSpc>
                <a:spcPct val="90000"/>
              </a:lnSpc>
              <a:spcBef>
                <a:spcPts val="0"/>
              </a:spcBef>
              <a:spcAft>
                <a:spcPts val="0"/>
              </a:spcAft>
              <a:buClr>
                <a:schemeClr val="dk1"/>
              </a:buClr>
              <a:buSzPts val="2200"/>
              <a:buNone/>
            </a:pPr>
            <a:r>
              <a:rPr b="1" lang="en-US"/>
              <a:t>Demo Objective</a:t>
            </a:r>
            <a:endParaRPr b="1"/>
          </a:p>
          <a:p>
            <a:pPr indent="0" lvl="0" marL="0" rtl="0" algn="l">
              <a:lnSpc>
                <a:spcPct val="115000"/>
              </a:lnSpc>
              <a:spcBef>
                <a:spcPts val="400"/>
              </a:spcBef>
              <a:spcAft>
                <a:spcPts val="0"/>
              </a:spcAft>
              <a:buClr>
                <a:schemeClr val="dk1"/>
              </a:buClr>
              <a:buSzPts val="1100"/>
              <a:buFont typeface="Arial"/>
              <a:buNone/>
            </a:pPr>
            <a:r>
              <a:rPr lang="en-US" sz="1200">
                <a:latin typeface="Times New Roman"/>
                <a:ea typeface="Times New Roman"/>
                <a:cs typeface="Times New Roman"/>
                <a:sym typeface="Times New Roman"/>
              </a:rPr>
              <a:t> </a:t>
            </a:r>
            <a:endParaRPr sz="1200">
              <a:latin typeface="Times New Roman"/>
              <a:ea typeface="Times New Roman"/>
              <a:cs typeface="Times New Roman"/>
              <a:sym typeface="Times New Roman"/>
            </a:endParaRPr>
          </a:p>
          <a:p>
            <a:pPr indent="-349250" lvl="0" marL="457200" rtl="0" algn="l">
              <a:lnSpc>
                <a:spcPct val="115000"/>
              </a:lnSpc>
              <a:spcBef>
                <a:spcPts val="400"/>
              </a:spcBef>
              <a:spcAft>
                <a:spcPts val="0"/>
              </a:spcAft>
              <a:buSzPts val="1900"/>
              <a:buChar char="●"/>
            </a:pPr>
            <a:r>
              <a:rPr lang="en-US" sz="1900"/>
              <a:t>To showcase our findings from the HPE log events.</a:t>
            </a:r>
            <a:endParaRPr sz="1900"/>
          </a:p>
          <a:p>
            <a:pPr indent="-349250" lvl="0" marL="457200" rtl="0" algn="l">
              <a:lnSpc>
                <a:spcPct val="115000"/>
              </a:lnSpc>
              <a:spcBef>
                <a:spcPts val="0"/>
              </a:spcBef>
              <a:spcAft>
                <a:spcPts val="0"/>
              </a:spcAft>
              <a:buSzPts val="1900"/>
              <a:buChar char="●"/>
            </a:pPr>
            <a:r>
              <a:rPr lang="en-US" sz="1900"/>
              <a:t>Establishing relationship between log messages and IUF process result.</a:t>
            </a:r>
            <a:endParaRPr sz="1900"/>
          </a:p>
          <a:p>
            <a:pPr indent="-349250" lvl="0" marL="457200" rtl="0" algn="l">
              <a:lnSpc>
                <a:spcPct val="115000"/>
              </a:lnSpc>
              <a:spcBef>
                <a:spcPts val="0"/>
              </a:spcBef>
              <a:spcAft>
                <a:spcPts val="0"/>
              </a:spcAft>
              <a:buSzPts val="1900"/>
              <a:buChar char="●"/>
            </a:pPr>
            <a:r>
              <a:rPr lang="en-US" sz="1900"/>
              <a:t>Leveraging machine learning algorithms for log analysis.</a:t>
            </a:r>
            <a:endParaRPr sz="1900"/>
          </a:p>
          <a:p>
            <a:pPr indent="-349250" lvl="0" marL="457200" rtl="0" algn="l">
              <a:lnSpc>
                <a:spcPct val="115000"/>
              </a:lnSpc>
              <a:spcBef>
                <a:spcPts val="0"/>
              </a:spcBef>
              <a:spcAft>
                <a:spcPts val="0"/>
              </a:spcAft>
              <a:buSzPts val="1900"/>
              <a:buChar char="●"/>
            </a:pPr>
            <a:r>
              <a:rPr lang="en-US" sz="1900"/>
              <a:t>Providing actionable insights in detecting anomalies further.</a:t>
            </a:r>
            <a:endParaRPr sz="1900"/>
          </a:p>
          <a:p>
            <a:pPr indent="-349250" lvl="0" marL="457200" rtl="0" algn="l">
              <a:lnSpc>
                <a:spcPct val="115000"/>
              </a:lnSpc>
              <a:spcBef>
                <a:spcPts val="0"/>
              </a:spcBef>
              <a:spcAft>
                <a:spcPts val="0"/>
              </a:spcAft>
              <a:buSzPts val="1900"/>
              <a:buChar char="●"/>
            </a:pPr>
            <a:r>
              <a:rPr lang="en-US" sz="1900"/>
              <a:t>Enhancing the reliability and efficiency of install and upgrade processes.</a:t>
            </a:r>
            <a:endParaRPr sz="1900"/>
          </a:p>
          <a:p>
            <a:pPr indent="0" lvl="0" marL="0" rtl="0" algn="l">
              <a:lnSpc>
                <a:spcPct val="90000"/>
              </a:lnSpc>
              <a:spcBef>
                <a:spcPts val="1200"/>
              </a:spcBef>
              <a:spcAft>
                <a:spcPts val="0"/>
              </a:spcAft>
              <a:buClr>
                <a:schemeClr val="dk1"/>
              </a:buClr>
              <a:buSzPts val="2200"/>
              <a:buNone/>
            </a:pPr>
            <a:r>
              <a:t/>
            </a:r>
            <a:endParaRPr b="1"/>
          </a:p>
          <a:p>
            <a:pPr indent="0" lvl="0" marL="0" rtl="0" algn="l">
              <a:lnSpc>
                <a:spcPct val="90000"/>
              </a:lnSpc>
              <a:spcBef>
                <a:spcPts val="400"/>
              </a:spcBef>
              <a:spcAft>
                <a:spcPts val="0"/>
              </a:spcAft>
              <a:buNone/>
            </a:pPr>
            <a:r>
              <a:t/>
            </a:r>
            <a:endParaRPr sz="1900"/>
          </a:p>
        </p:txBody>
      </p:sp>
      <p:sp>
        <p:nvSpPr>
          <p:cNvPr id="532" name="Google Shape;532;p4"/>
          <p:cNvSpPr txBox="1"/>
          <p:nvPr>
            <p:ph type="title"/>
          </p:nvPr>
        </p:nvSpPr>
        <p:spPr>
          <a:xfrm>
            <a:off x="285743" y="391852"/>
            <a:ext cx="11498270" cy="401362"/>
          </a:xfrm>
          <a:prstGeom prst="rect">
            <a:avLst/>
          </a:prstGeom>
          <a:noFill/>
          <a:ln>
            <a:noFill/>
          </a:ln>
        </p:spPr>
        <p:txBody>
          <a:bodyPr anchorCtr="0" anchor="ctr" bIns="91425" lIns="91425" spcFirstLastPara="1" rIns="91425" wrap="square" tIns="91425">
            <a:noAutofit/>
          </a:bodyPr>
          <a:lstStyle/>
          <a:p>
            <a:pPr indent="0" lvl="0" marL="0" rtl="0" algn="l">
              <a:lnSpc>
                <a:spcPct val="90000"/>
              </a:lnSpc>
              <a:spcBef>
                <a:spcPts val="0"/>
              </a:spcBef>
              <a:spcAft>
                <a:spcPts val="0"/>
              </a:spcAft>
              <a:buClr>
                <a:schemeClr val="dk1"/>
              </a:buClr>
              <a:buSzPts val="2800"/>
              <a:buFont typeface="Arial"/>
              <a:buNone/>
            </a:pPr>
            <a:r>
              <a:rPr lang="en-US"/>
              <a:t>DEMO</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6" name="Shape 536"/>
        <p:cNvGrpSpPr/>
        <p:nvPr/>
      </p:nvGrpSpPr>
      <p:grpSpPr>
        <a:xfrm>
          <a:off x="0" y="0"/>
          <a:ext cx="0" cy="0"/>
          <a:chOff x="0" y="0"/>
          <a:chExt cx="0" cy="0"/>
        </a:xfrm>
      </p:grpSpPr>
      <p:pic>
        <p:nvPicPr>
          <p:cNvPr id="537" name="Google Shape;537;g2e80d258c22_1_77"/>
          <p:cNvPicPr preferRelativeResize="0"/>
          <p:nvPr/>
        </p:nvPicPr>
        <p:blipFill>
          <a:blip r:embed="rId3">
            <a:alphaModFix/>
          </a:blip>
          <a:stretch>
            <a:fillRect/>
          </a:stretch>
        </p:blipFill>
        <p:spPr>
          <a:xfrm>
            <a:off x="0" y="0"/>
            <a:ext cx="12192005" cy="68580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g2e85c3f25ab_13_0"/>
          <p:cNvSpPr txBox="1"/>
          <p:nvPr>
            <p:ph idx="11" type="ftr"/>
          </p:nvPr>
        </p:nvSpPr>
        <p:spPr>
          <a:xfrm>
            <a:off x="3721696" y="6129337"/>
            <a:ext cx="7481100" cy="411600"/>
          </a:xfrm>
          <a:prstGeom prst="rect">
            <a:avLst/>
          </a:prstGeom>
          <a:noFill/>
          <a:ln>
            <a:noFill/>
          </a:ln>
        </p:spPr>
        <p:txBody>
          <a:bodyPr anchorCtr="0" anchor="b" bIns="0" lIns="90000" spcFirstLastPara="1" rIns="90000" wrap="square" tIns="0">
            <a:noAutofit/>
          </a:bodyPr>
          <a:lstStyle/>
          <a:p>
            <a:pPr indent="0" lvl="0" marL="0" rtl="0" algn="r">
              <a:lnSpc>
                <a:spcPct val="90000"/>
              </a:lnSpc>
              <a:spcBef>
                <a:spcPts val="0"/>
              </a:spcBef>
              <a:spcAft>
                <a:spcPts val="0"/>
              </a:spcAft>
              <a:buNone/>
            </a:pPr>
            <a:r>
              <a:rPr lang="en-US"/>
              <a:t>CONFIDENTIAL | AUTHORIZED </a:t>
            </a:r>
            <a:endParaRPr/>
          </a:p>
        </p:txBody>
      </p:sp>
      <p:sp>
        <p:nvSpPr>
          <p:cNvPr id="361" name="Google Shape;361;g2e85c3f25ab_13_0"/>
          <p:cNvSpPr txBox="1"/>
          <p:nvPr>
            <p:ph idx="12" type="sldNum"/>
          </p:nvPr>
        </p:nvSpPr>
        <p:spPr>
          <a:xfrm>
            <a:off x="11202856" y="6301811"/>
            <a:ext cx="684300" cy="365100"/>
          </a:xfrm>
          <a:prstGeom prst="rect">
            <a:avLst/>
          </a:prstGeom>
          <a:noFill/>
          <a:ln>
            <a:noFill/>
          </a:ln>
        </p:spPr>
        <p:txBody>
          <a:bodyPr anchorCtr="0" anchor="ctr" bIns="45700" lIns="91425" spcFirstLastPara="1" rIns="91425" wrap="square" tIns="45700">
            <a:noAutofit/>
          </a:bodyPr>
          <a:lstStyle/>
          <a:p>
            <a:pPr indent="-205699" lvl="0" marL="205699" rtl="0" algn="l">
              <a:lnSpc>
                <a:spcPct val="90000"/>
              </a:lnSpc>
              <a:spcBef>
                <a:spcPts val="0"/>
              </a:spcBef>
              <a:spcAft>
                <a:spcPts val="0"/>
              </a:spcAft>
              <a:buClr>
                <a:schemeClr val="lt2"/>
              </a:buClr>
              <a:buSzPts val="2400"/>
              <a:buFont typeface="Arial"/>
              <a:buChar char="●"/>
            </a:pPr>
            <a:fld id="{00000000-1234-1234-1234-123412341234}" type="slidenum">
              <a:rPr lang="en-US"/>
              <a:t>‹#›</a:t>
            </a:fld>
            <a:endParaRPr/>
          </a:p>
        </p:txBody>
      </p:sp>
      <p:sp>
        <p:nvSpPr>
          <p:cNvPr id="362" name="Google Shape;362;g2e85c3f25ab_13_0"/>
          <p:cNvSpPr txBox="1"/>
          <p:nvPr>
            <p:ph type="title"/>
          </p:nvPr>
        </p:nvSpPr>
        <p:spPr>
          <a:xfrm>
            <a:off x="0" y="387324"/>
            <a:ext cx="11498400" cy="401700"/>
          </a:xfrm>
          <a:prstGeom prst="rect">
            <a:avLst/>
          </a:prstGeom>
          <a:noFill/>
          <a:ln>
            <a:noFill/>
          </a:ln>
        </p:spPr>
        <p:txBody>
          <a:bodyPr anchorCtr="0" anchor="ctr" bIns="91425" lIns="91425" spcFirstLastPara="1" rIns="91425" wrap="square" tIns="91425">
            <a:noAutofit/>
          </a:bodyPr>
          <a:lstStyle/>
          <a:p>
            <a:pPr indent="0" lvl="0" marL="0" rtl="0" algn="l">
              <a:lnSpc>
                <a:spcPct val="90000"/>
              </a:lnSpc>
              <a:spcBef>
                <a:spcPts val="0"/>
              </a:spcBef>
              <a:spcAft>
                <a:spcPts val="0"/>
              </a:spcAft>
              <a:buClr>
                <a:schemeClr val="dk1"/>
              </a:buClr>
              <a:buSzPts val="2800"/>
              <a:buFont typeface="Arial"/>
              <a:buNone/>
            </a:pPr>
            <a:r>
              <a:rPr b="1" lang="en-US"/>
              <a:t>Problem Statement</a:t>
            </a:r>
            <a:endParaRPr/>
          </a:p>
        </p:txBody>
      </p:sp>
      <p:sp>
        <p:nvSpPr>
          <p:cNvPr id="363" name="Google Shape;363;g2e85c3f25ab_13_0"/>
          <p:cNvSpPr txBox="1"/>
          <p:nvPr>
            <p:ph idx="1" type="body"/>
          </p:nvPr>
        </p:nvSpPr>
        <p:spPr>
          <a:xfrm>
            <a:off x="91737" y="932644"/>
            <a:ext cx="12100200" cy="57435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Clr>
                <a:schemeClr val="dk1"/>
              </a:buClr>
              <a:buSzPts val="2000"/>
              <a:buNone/>
            </a:pPr>
            <a:r>
              <a:t/>
            </a:r>
            <a:endParaRPr/>
          </a:p>
          <a:p>
            <a:pPr indent="0" lvl="0" marL="0" rtl="0" algn="l">
              <a:lnSpc>
                <a:spcPct val="90000"/>
              </a:lnSpc>
              <a:spcBef>
                <a:spcPts val="400"/>
              </a:spcBef>
              <a:spcAft>
                <a:spcPts val="0"/>
              </a:spcAft>
              <a:buClr>
                <a:schemeClr val="dk1"/>
              </a:buClr>
              <a:buSzPts val="2000"/>
              <a:buNone/>
            </a:pPr>
            <a:r>
              <a:rPr b="1" lang="en-US" sz="2000"/>
              <a:t>									</a:t>
            </a:r>
            <a:endParaRPr/>
          </a:p>
          <a:p>
            <a:pPr indent="-55879" lvl="0" marL="182880" rtl="0" algn="l">
              <a:lnSpc>
                <a:spcPct val="90000"/>
              </a:lnSpc>
              <a:spcBef>
                <a:spcPts val="400"/>
              </a:spcBef>
              <a:spcAft>
                <a:spcPts val="0"/>
              </a:spcAft>
              <a:buClr>
                <a:schemeClr val="dk1"/>
              </a:buClr>
              <a:buSzPts val="2000"/>
              <a:buNone/>
            </a:pPr>
            <a:r>
              <a:t/>
            </a:r>
            <a:endParaRPr b="1" sz="2000"/>
          </a:p>
          <a:p>
            <a:pPr indent="-55879" lvl="0" marL="182880" rtl="0" algn="l">
              <a:lnSpc>
                <a:spcPct val="90000"/>
              </a:lnSpc>
              <a:spcBef>
                <a:spcPts val="400"/>
              </a:spcBef>
              <a:spcAft>
                <a:spcPts val="0"/>
              </a:spcAft>
              <a:buClr>
                <a:schemeClr val="dk1"/>
              </a:buClr>
              <a:buSzPts val="2000"/>
              <a:buNone/>
            </a:pPr>
            <a:r>
              <a:t/>
            </a:r>
            <a:endParaRPr b="1" sz="2000"/>
          </a:p>
          <a:p>
            <a:pPr indent="-55879" lvl="0" marL="182880" rtl="0" algn="l">
              <a:lnSpc>
                <a:spcPct val="90000"/>
              </a:lnSpc>
              <a:spcBef>
                <a:spcPts val="400"/>
              </a:spcBef>
              <a:spcAft>
                <a:spcPts val="0"/>
              </a:spcAft>
              <a:buClr>
                <a:schemeClr val="dk1"/>
              </a:buClr>
              <a:buSzPts val="2000"/>
              <a:buNone/>
            </a:pPr>
            <a:r>
              <a:t/>
            </a:r>
            <a:endParaRPr b="1" sz="2000"/>
          </a:p>
          <a:p>
            <a:pPr indent="-55879" lvl="0" marL="182880" rtl="0" algn="l">
              <a:lnSpc>
                <a:spcPct val="90000"/>
              </a:lnSpc>
              <a:spcBef>
                <a:spcPts val="400"/>
              </a:spcBef>
              <a:spcAft>
                <a:spcPts val="0"/>
              </a:spcAft>
              <a:buClr>
                <a:schemeClr val="dk1"/>
              </a:buClr>
              <a:buSzPts val="2000"/>
              <a:buNone/>
            </a:pPr>
            <a:r>
              <a:t/>
            </a:r>
            <a:endParaRPr b="1" sz="2000"/>
          </a:p>
          <a:p>
            <a:pPr indent="-55879" lvl="0" marL="182880" rtl="0" algn="l">
              <a:lnSpc>
                <a:spcPct val="90000"/>
              </a:lnSpc>
              <a:spcBef>
                <a:spcPts val="400"/>
              </a:spcBef>
              <a:spcAft>
                <a:spcPts val="0"/>
              </a:spcAft>
              <a:buClr>
                <a:schemeClr val="dk1"/>
              </a:buClr>
              <a:buSzPts val="2000"/>
              <a:buNone/>
            </a:pPr>
            <a:r>
              <a:t/>
            </a:r>
            <a:endParaRPr b="1" sz="2000"/>
          </a:p>
          <a:p>
            <a:pPr indent="-55879" lvl="0" marL="182880" rtl="0" algn="l">
              <a:lnSpc>
                <a:spcPct val="90000"/>
              </a:lnSpc>
              <a:spcBef>
                <a:spcPts val="400"/>
              </a:spcBef>
              <a:spcAft>
                <a:spcPts val="0"/>
              </a:spcAft>
              <a:buClr>
                <a:schemeClr val="dk1"/>
              </a:buClr>
              <a:buSzPts val="2000"/>
              <a:buNone/>
            </a:pPr>
            <a:r>
              <a:t/>
            </a:r>
            <a:endParaRPr b="1" sz="2000"/>
          </a:p>
          <a:p>
            <a:pPr indent="-55879" lvl="0" marL="182880" rtl="0" algn="l">
              <a:lnSpc>
                <a:spcPct val="90000"/>
              </a:lnSpc>
              <a:spcBef>
                <a:spcPts val="400"/>
              </a:spcBef>
              <a:spcAft>
                <a:spcPts val="0"/>
              </a:spcAft>
              <a:buClr>
                <a:schemeClr val="dk1"/>
              </a:buClr>
              <a:buSzPts val="2000"/>
              <a:buNone/>
            </a:pPr>
            <a:r>
              <a:t/>
            </a:r>
            <a:endParaRPr b="1" sz="2000"/>
          </a:p>
          <a:p>
            <a:pPr indent="-55879" lvl="0" marL="182880" rtl="0" algn="l">
              <a:lnSpc>
                <a:spcPct val="90000"/>
              </a:lnSpc>
              <a:spcBef>
                <a:spcPts val="400"/>
              </a:spcBef>
              <a:spcAft>
                <a:spcPts val="0"/>
              </a:spcAft>
              <a:buClr>
                <a:schemeClr val="dk1"/>
              </a:buClr>
              <a:buSzPts val="2000"/>
              <a:buNone/>
            </a:pPr>
            <a:r>
              <a:t/>
            </a:r>
            <a:endParaRPr b="1" sz="2000"/>
          </a:p>
          <a:p>
            <a:pPr indent="-55879" lvl="0" marL="182880" rtl="0" algn="l">
              <a:lnSpc>
                <a:spcPct val="90000"/>
              </a:lnSpc>
              <a:spcBef>
                <a:spcPts val="400"/>
              </a:spcBef>
              <a:spcAft>
                <a:spcPts val="0"/>
              </a:spcAft>
              <a:buClr>
                <a:schemeClr val="dk1"/>
              </a:buClr>
              <a:buSzPts val="2000"/>
              <a:buNone/>
            </a:pPr>
            <a:r>
              <a:t/>
            </a:r>
            <a:endParaRPr b="1" sz="2000"/>
          </a:p>
          <a:p>
            <a:pPr indent="-55879" lvl="0" marL="182880" rtl="0" algn="l">
              <a:lnSpc>
                <a:spcPct val="90000"/>
              </a:lnSpc>
              <a:spcBef>
                <a:spcPts val="400"/>
              </a:spcBef>
              <a:spcAft>
                <a:spcPts val="0"/>
              </a:spcAft>
              <a:buClr>
                <a:schemeClr val="dk1"/>
              </a:buClr>
              <a:buSzPts val="2000"/>
              <a:buNone/>
            </a:pPr>
            <a:r>
              <a:t/>
            </a:r>
            <a:endParaRPr b="1" sz="2000"/>
          </a:p>
          <a:p>
            <a:pPr indent="-55879" lvl="0" marL="182880" rtl="0" algn="l">
              <a:lnSpc>
                <a:spcPct val="90000"/>
              </a:lnSpc>
              <a:spcBef>
                <a:spcPts val="400"/>
              </a:spcBef>
              <a:spcAft>
                <a:spcPts val="0"/>
              </a:spcAft>
              <a:buClr>
                <a:schemeClr val="dk1"/>
              </a:buClr>
              <a:buSzPts val="2000"/>
              <a:buNone/>
            </a:pPr>
            <a:r>
              <a:t/>
            </a:r>
            <a:endParaRPr b="1" sz="2000"/>
          </a:p>
          <a:p>
            <a:pPr indent="-55879" lvl="0" marL="182880" rtl="0" algn="l">
              <a:lnSpc>
                <a:spcPct val="90000"/>
              </a:lnSpc>
              <a:spcBef>
                <a:spcPts val="400"/>
              </a:spcBef>
              <a:spcAft>
                <a:spcPts val="0"/>
              </a:spcAft>
              <a:buClr>
                <a:schemeClr val="dk1"/>
              </a:buClr>
              <a:buSzPts val="2000"/>
              <a:buNone/>
            </a:pPr>
            <a:r>
              <a:t/>
            </a:r>
            <a:endParaRPr b="1" sz="2000"/>
          </a:p>
          <a:p>
            <a:pPr indent="-55879" lvl="0" marL="182880" rtl="0" algn="l">
              <a:lnSpc>
                <a:spcPct val="90000"/>
              </a:lnSpc>
              <a:spcBef>
                <a:spcPts val="400"/>
              </a:spcBef>
              <a:spcAft>
                <a:spcPts val="0"/>
              </a:spcAft>
              <a:buClr>
                <a:schemeClr val="dk1"/>
              </a:buClr>
              <a:buSzPts val="2000"/>
              <a:buNone/>
            </a:pPr>
            <a:r>
              <a:t/>
            </a:r>
            <a:endParaRPr b="1" sz="2000"/>
          </a:p>
          <a:p>
            <a:pPr indent="-55879" lvl="0" marL="182880" rtl="0" algn="l">
              <a:lnSpc>
                <a:spcPct val="90000"/>
              </a:lnSpc>
              <a:spcBef>
                <a:spcPts val="400"/>
              </a:spcBef>
              <a:spcAft>
                <a:spcPts val="0"/>
              </a:spcAft>
              <a:buClr>
                <a:schemeClr val="dk1"/>
              </a:buClr>
              <a:buSzPts val="2000"/>
              <a:buNone/>
            </a:pPr>
            <a:r>
              <a:t/>
            </a:r>
            <a:endParaRPr b="1" sz="2000"/>
          </a:p>
          <a:p>
            <a:pPr indent="0" lvl="0" marL="0" rtl="0" algn="l">
              <a:lnSpc>
                <a:spcPct val="90000"/>
              </a:lnSpc>
              <a:spcBef>
                <a:spcPts val="400"/>
              </a:spcBef>
              <a:spcAft>
                <a:spcPts val="0"/>
              </a:spcAft>
              <a:buClr>
                <a:schemeClr val="dk1"/>
              </a:buClr>
              <a:buSzPts val="2000"/>
              <a:buNone/>
            </a:pPr>
            <a:r>
              <a:t/>
            </a:r>
            <a:endParaRPr b="1" sz="2000"/>
          </a:p>
        </p:txBody>
      </p:sp>
      <p:sp>
        <p:nvSpPr>
          <p:cNvPr id="364" name="Google Shape;364;g2e85c3f25ab_13_0"/>
          <p:cNvSpPr/>
          <p:nvPr/>
        </p:nvSpPr>
        <p:spPr>
          <a:xfrm>
            <a:off x="641250" y="1094413"/>
            <a:ext cx="10909500" cy="4902000"/>
          </a:xfrm>
          <a:prstGeom prst="rect">
            <a:avLst/>
          </a:prstGeom>
          <a:noFill/>
          <a:ln cap="flat" cmpd="sng" w="57150">
            <a:solidFill>
              <a:schemeClr val="accent1"/>
            </a:solidFill>
            <a:prstDash val="solid"/>
            <a:miter lim="800000"/>
            <a:headEnd len="sm" w="sm" type="none"/>
            <a:tailEnd len="sm" w="sm" type="none"/>
          </a:ln>
        </p:spPr>
        <p:txBody>
          <a:bodyPr anchorCtr="0" anchor="t" bIns="91425" lIns="91425" spcFirstLastPara="1" rIns="91425" wrap="square" tIns="91425">
            <a:noAutofit/>
          </a:bodyPr>
          <a:lstStyle/>
          <a:p>
            <a:pPr indent="0" lvl="0" marL="457200" rtl="0" algn="l">
              <a:lnSpc>
                <a:spcPct val="90000"/>
              </a:lnSpc>
              <a:spcBef>
                <a:spcPts val="0"/>
              </a:spcBef>
              <a:spcAft>
                <a:spcPts val="0"/>
              </a:spcAft>
              <a:buClr>
                <a:schemeClr val="dk1"/>
              </a:buClr>
              <a:buSzPts val="1800"/>
              <a:buFont typeface="Arial"/>
              <a:buNone/>
            </a:pPr>
            <a:r>
              <a:t/>
            </a:r>
            <a:endParaRPr b="1" sz="2100">
              <a:solidFill>
                <a:schemeClr val="dk1"/>
              </a:solidFill>
            </a:endParaRPr>
          </a:p>
          <a:p>
            <a:pPr indent="0" lvl="0" marL="457200" rtl="0" algn="l">
              <a:lnSpc>
                <a:spcPct val="90000"/>
              </a:lnSpc>
              <a:spcBef>
                <a:spcPts val="0"/>
              </a:spcBef>
              <a:spcAft>
                <a:spcPts val="0"/>
              </a:spcAft>
              <a:buClr>
                <a:schemeClr val="dk1"/>
              </a:buClr>
              <a:buSzPts val="1800"/>
              <a:buFont typeface="Arial"/>
              <a:buNone/>
            </a:pPr>
            <a:r>
              <a:rPr b="1" lang="en-US" sz="2100">
                <a:solidFill>
                  <a:schemeClr val="dk1"/>
                </a:solidFill>
              </a:rPr>
              <a:t>Objective: </a:t>
            </a:r>
            <a:r>
              <a:rPr lang="en-US" sz="2100">
                <a:solidFill>
                  <a:schemeClr val="dk1"/>
                </a:solidFill>
              </a:rPr>
              <a:t>To implement machine learning for accurately identifying and categorizing faults in the IUF using log analysis</a:t>
            </a:r>
            <a:endParaRPr sz="2100">
              <a:solidFill>
                <a:schemeClr val="dk1"/>
              </a:solidFill>
            </a:endParaRPr>
          </a:p>
          <a:p>
            <a:pPr indent="0" lvl="0" marL="914400" rtl="0" algn="l">
              <a:lnSpc>
                <a:spcPct val="90000"/>
              </a:lnSpc>
              <a:spcBef>
                <a:spcPts val="0"/>
              </a:spcBef>
              <a:spcAft>
                <a:spcPts val="0"/>
              </a:spcAft>
              <a:buNone/>
            </a:pPr>
            <a:r>
              <a:t/>
            </a:r>
            <a:endParaRPr sz="2100">
              <a:solidFill>
                <a:schemeClr val="dk1"/>
              </a:solidFill>
            </a:endParaRPr>
          </a:p>
          <a:p>
            <a:pPr indent="0" lvl="0" marL="457200" rtl="0" algn="l">
              <a:lnSpc>
                <a:spcPct val="90000"/>
              </a:lnSpc>
              <a:spcBef>
                <a:spcPts val="0"/>
              </a:spcBef>
              <a:spcAft>
                <a:spcPts val="0"/>
              </a:spcAft>
              <a:buNone/>
            </a:pPr>
            <a:r>
              <a:rPr b="1" lang="en-US" sz="2100">
                <a:solidFill>
                  <a:schemeClr val="dk1"/>
                </a:solidFill>
              </a:rPr>
              <a:t>Background: </a:t>
            </a:r>
            <a:r>
              <a:rPr lang="en-US" sz="2100">
                <a:solidFill>
                  <a:schemeClr val="dk1"/>
                </a:solidFill>
              </a:rPr>
              <a:t>The Install and Upgrade Framework (IUF) is a critical component used to manage the installation and upgrading of software and systems. Ensuring the smooth operation of the IUF is vital for maintaining system integrity and performance. Faults or issues during the installation and upgrade processes can lead to significant disruptions, necessitating an automated and efficient approach to fault detection and categorization.</a:t>
            </a:r>
            <a:endParaRPr sz="2100">
              <a:solidFill>
                <a:schemeClr val="dk1"/>
              </a:solidFill>
            </a:endParaRPr>
          </a:p>
          <a:p>
            <a:pPr indent="0" lvl="0" marL="914400" rtl="0" algn="l">
              <a:lnSpc>
                <a:spcPct val="90000"/>
              </a:lnSpc>
              <a:spcBef>
                <a:spcPts val="0"/>
              </a:spcBef>
              <a:spcAft>
                <a:spcPts val="0"/>
              </a:spcAft>
              <a:buNone/>
            </a:pPr>
            <a:r>
              <a:t/>
            </a:r>
            <a:endParaRPr sz="2100">
              <a:solidFill>
                <a:schemeClr val="dk1"/>
              </a:solidFill>
            </a:endParaRPr>
          </a:p>
          <a:p>
            <a:pPr indent="0" lvl="0" marL="457200" rtl="0" algn="l">
              <a:lnSpc>
                <a:spcPct val="90000"/>
              </a:lnSpc>
              <a:spcBef>
                <a:spcPts val="0"/>
              </a:spcBef>
              <a:spcAft>
                <a:spcPts val="0"/>
              </a:spcAft>
              <a:buNone/>
            </a:pPr>
            <a:r>
              <a:rPr b="1" lang="en-US" sz="2100">
                <a:solidFill>
                  <a:schemeClr val="dk1"/>
                </a:solidFill>
              </a:rPr>
              <a:t>Challenges:</a:t>
            </a:r>
            <a:endParaRPr b="1" sz="2100">
              <a:solidFill>
                <a:schemeClr val="dk1"/>
              </a:solidFill>
            </a:endParaRPr>
          </a:p>
          <a:p>
            <a:pPr indent="-361950" lvl="0" marL="1371600" rtl="0" algn="l">
              <a:lnSpc>
                <a:spcPct val="90000"/>
              </a:lnSpc>
              <a:spcBef>
                <a:spcPts val="0"/>
              </a:spcBef>
              <a:spcAft>
                <a:spcPts val="0"/>
              </a:spcAft>
              <a:buClr>
                <a:schemeClr val="dk1"/>
              </a:buClr>
              <a:buSzPts val="2100"/>
              <a:buChar char="●"/>
            </a:pPr>
            <a:r>
              <a:rPr lang="en-US" sz="2100">
                <a:solidFill>
                  <a:schemeClr val="dk1"/>
                </a:solidFill>
              </a:rPr>
              <a:t>Volume and Variety of Logs</a:t>
            </a:r>
            <a:endParaRPr sz="2100">
              <a:solidFill>
                <a:schemeClr val="dk1"/>
              </a:solidFill>
            </a:endParaRPr>
          </a:p>
          <a:p>
            <a:pPr indent="-361950" lvl="0" marL="1371600" rtl="0" algn="l">
              <a:lnSpc>
                <a:spcPct val="90000"/>
              </a:lnSpc>
              <a:spcBef>
                <a:spcPts val="0"/>
              </a:spcBef>
              <a:spcAft>
                <a:spcPts val="0"/>
              </a:spcAft>
              <a:buClr>
                <a:schemeClr val="dk1"/>
              </a:buClr>
              <a:buSzPts val="2100"/>
              <a:buChar char="●"/>
            </a:pPr>
            <a:r>
              <a:rPr lang="en-US" sz="2100">
                <a:solidFill>
                  <a:schemeClr val="dk1"/>
                </a:solidFill>
              </a:rPr>
              <a:t>Complexity of Faults</a:t>
            </a:r>
            <a:endParaRPr sz="2100">
              <a:solidFill>
                <a:schemeClr val="dk1"/>
              </a:solidFill>
            </a:endParaRPr>
          </a:p>
          <a:p>
            <a:pPr indent="-361950" lvl="0" marL="1371600" rtl="0" algn="l">
              <a:lnSpc>
                <a:spcPct val="90000"/>
              </a:lnSpc>
              <a:spcBef>
                <a:spcPts val="0"/>
              </a:spcBef>
              <a:spcAft>
                <a:spcPts val="0"/>
              </a:spcAft>
              <a:buClr>
                <a:schemeClr val="dk1"/>
              </a:buClr>
              <a:buSzPts val="2100"/>
              <a:buChar char="●"/>
            </a:pPr>
            <a:r>
              <a:rPr lang="en-US" sz="2100">
                <a:solidFill>
                  <a:schemeClr val="dk1"/>
                </a:solidFill>
              </a:rPr>
              <a:t>Timeliness.</a:t>
            </a:r>
            <a:endParaRPr sz="2100">
              <a:solidFill>
                <a:schemeClr val="dk1"/>
              </a:solidFill>
            </a:endParaRPr>
          </a:p>
          <a:p>
            <a:pPr indent="0" lvl="0" marL="0" rtl="0" algn="l">
              <a:lnSpc>
                <a:spcPct val="90000"/>
              </a:lnSpc>
              <a:spcBef>
                <a:spcPts val="0"/>
              </a:spcBef>
              <a:spcAft>
                <a:spcPts val="0"/>
              </a:spcAft>
              <a:buNone/>
            </a:pPr>
            <a:r>
              <a:t/>
            </a:r>
            <a:endParaRPr b="1" sz="1800">
              <a:solidFill>
                <a:schemeClr val="dk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1" name="Shape 541"/>
        <p:cNvGrpSpPr/>
        <p:nvPr/>
      </p:nvGrpSpPr>
      <p:grpSpPr>
        <a:xfrm>
          <a:off x="0" y="0"/>
          <a:ext cx="0" cy="0"/>
          <a:chOff x="0" y="0"/>
          <a:chExt cx="0" cy="0"/>
        </a:xfrm>
      </p:grpSpPr>
      <p:pic>
        <p:nvPicPr>
          <p:cNvPr id="542" name="Google Shape;542;g2e80d258c22_1_175"/>
          <p:cNvPicPr preferRelativeResize="0"/>
          <p:nvPr/>
        </p:nvPicPr>
        <p:blipFill>
          <a:blip r:embed="rId3">
            <a:alphaModFix/>
          </a:blip>
          <a:stretch>
            <a:fillRect/>
          </a:stretch>
        </p:blipFill>
        <p:spPr>
          <a:xfrm>
            <a:off x="0" y="0"/>
            <a:ext cx="12192005" cy="6858002"/>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6" name="Shape 546"/>
        <p:cNvGrpSpPr/>
        <p:nvPr/>
      </p:nvGrpSpPr>
      <p:grpSpPr>
        <a:xfrm>
          <a:off x="0" y="0"/>
          <a:ext cx="0" cy="0"/>
          <a:chOff x="0" y="0"/>
          <a:chExt cx="0" cy="0"/>
        </a:xfrm>
      </p:grpSpPr>
      <p:pic>
        <p:nvPicPr>
          <p:cNvPr id="547" name="Google Shape;547;g2e80d258c22_1_273"/>
          <p:cNvPicPr preferRelativeResize="0"/>
          <p:nvPr/>
        </p:nvPicPr>
        <p:blipFill>
          <a:blip r:embed="rId3">
            <a:alphaModFix/>
          </a:blip>
          <a:stretch>
            <a:fillRect/>
          </a:stretch>
        </p:blipFill>
        <p:spPr>
          <a:xfrm>
            <a:off x="0" y="0"/>
            <a:ext cx="12192005" cy="68580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2" name="Shape 552"/>
        <p:cNvGrpSpPr/>
        <p:nvPr/>
      </p:nvGrpSpPr>
      <p:grpSpPr>
        <a:xfrm>
          <a:off x="0" y="0"/>
          <a:ext cx="0" cy="0"/>
          <a:chOff x="0" y="0"/>
          <a:chExt cx="0" cy="0"/>
        </a:xfrm>
      </p:grpSpPr>
      <p:sp>
        <p:nvSpPr>
          <p:cNvPr id="553" name="Google Shape;553;g2e818c8b655_0_0"/>
          <p:cNvSpPr txBox="1"/>
          <p:nvPr>
            <p:ph type="title"/>
          </p:nvPr>
        </p:nvSpPr>
        <p:spPr>
          <a:xfrm>
            <a:off x="379150" y="167367"/>
            <a:ext cx="11360700" cy="763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Weka Simulation</a:t>
            </a:r>
            <a:endParaRPr/>
          </a:p>
        </p:txBody>
      </p:sp>
      <p:sp>
        <p:nvSpPr>
          <p:cNvPr id="554" name="Google Shape;554;g2e818c8b655_0_0"/>
          <p:cNvSpPr txBox="1"/>
          <p:nvPr>
            <p:ph idx="1" type="body"/>
          </p:nvPr>
        </p:nvSpPr>
        <p:spPr>
          <a:xfrm>
            <a:off x="415600" y="1536633"/>
            <a:ext cx="11360700" cy="4555200"/>
          </a:xfrm>
          <a:prstGeom prst="rect">
            <a:avLst/>
          </a:prstGeom>
        </p:spPr>
        <p:txBody>
          <a:bodyPr anchorCtr="0" anchor="t" bIns="91425" lIns="91425" spcFirstLastPara="1" rIns="91425" wrap="square" tIns="91425">
            <a:normAutofit/>
          </a:bodyPr>
          <a:lstStyle/>
          <a:p>
            <a:pPr indent="0" lvl="0" marL="0" rtl="0" algn="l">
              <a:spcBef>
                <a:spcPts val="400"/>
              </a:spcBef>
              <a:spcAft>
                <a:spcPts val="0"/>
              </a:spcAft>
              <a:buNone/>
            </a:pPr>
            <a:r>
              <a:t/>
            </a:r>
            <a:endParaRPr/>
          </a:p>
        </p:txBody>
      </p:sp>
      <p:sp>
        <p:nvSpPr>
          <p:cNvPr id="555" name="Google Shape;555;g2e818c8b655_0_0"/>
          <p:cNvSpPr txBox="1"/>
          <p:nvPr>
            <p:ph idx="12" type="sldNum"/>
          </p:nvPr>
        </p:nvSpPr>
        <p:spPr>
          <a:xfrm>
            <a:off x="11296610" y="6217622"/>
            <a:ext cx="731700" cy="524700"/>
          </a:xfrm>
          <a:prstGeom prst="rect">
            <a:avLst/>
          </a:prstGeom>
        </p:spPr>
        <p:txBody>
          <a:bodyPr anchorCtr="0" anchor="ctr" bIns="45700" lIns="91425" spcFirstLastPara="1" rIns="91425" wrap="square" tIns="45700">
            <a:noAutofit/>
          </a:bodyPr>
          <a:lstStyle/>
          <a:p>
            <a:pPr indent="-53299" lvl="0" marL="205699" rtl="0" algn="l">
              <a:spcBef>
                <a:spcPts val="0"/>
              </a:spcBef>
              <a:spcAft>
                <a:spcPts val="0"/>
              </a:spcAft>
              <a:buNone/>
            </a:pPr>
            <a:fld id="{00000000-1234-1234-1234-123412341234}" type="slidenum">
              <a:rPr lang="en-US"/>
              <a:t>‹#›</a:t>
            </a:fld>
            <a:endParaRPr/>
          </a:p>
        </p:txBody>
      </p:sp>
      <p:pic>
        <p:nvPicPr>
          <p:cNvPr id="556" name="Google Shape;556;g2e818c8b655_0_0"/>
          <p:cNvPicPr preferRelativeResize="0"/>
          <p:nvPr/>
        </p:nvPicPr>
        <p:blipFill>
          <a:blip r:embed="rId3">
            <a:alphaModFix/>
          </a:blip>
          <a:stretch>
            <a:fillRect/>
          </a:stretch>
        </p:blipFill>
        <p:spPr>
          <a:xfrm>
            <a:off x="415600" y="930875"/>
            <a:ext cx="11360700" cy="51451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1" name="Shape 561"/>
        <p:cNvGrpSpPr/>
        <p:nvPr/>
      </p:nvGrpSpPr>
      <p:grpSpPr>
        <a:xfrm>
          <a:off x="0" y="0"/>
          <a:ext cx="0" cy="0"/>
          <a:chOff x="0" y="0"/>
          <a:chExt cx="0" cy="0"/>
        </a:xfrm>
      </p:grpSpPr>
      <p:sp>
        <p:nvSpPr>
          <p:cNvPr id="562" name="Google Shape;562;g2e85c3f25ab_11_1"/>
          <p:cNvSpPr txBox="1"/>
          <p:nvPr>
            <p:ph type="title"/>
          </p:nvPr>
        </p:nvSpPr>
        <p:spPr>
          <a:xfrm>
            <a:off x="379150" y="134867"/>
            <a:ext cx="11360700" cy="763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Weka Graph Simulation</a:t>
            </a:r>
            <a:endParaRPr/>
          </a:p>
        </p:txBody>
      </p:sp>
      <p:sp>
        <p:nvSpPr>
          <p:cNvPr id="563" name="Google Shape;563;g2e85c3f25ab_11_1"/>
          <p:cNvSpPr txBox="1"/>
          <p:nvPr>
            <p:ph idx="12" type="sldNum"/>
          </p:nvPr>
        </p:nvSpPr>
        <p:spPr>
          <a:xfrm>
            <a:off x="11296610" y="6217622"/>
            <a:ext cx="731700" cy="524700"/>
          </a:xfrm>
          <a:prstGeom prst="rect">
            <a:avLst/>
          </a:prstGeom>
        </p:spPr>
        <p:txBody>
          <a:bodyPr anchorCtr="0" anchor="ctr" bIns="45700" lIns="91425" spcFirstLastPara="1" rIns="91425" wrap="square" tIns="45700">
            <a:noAutofit/>
          </a:bodyPr>
          <a:lstStyle/>
          <a:p>
            <a:pPr indent="-53299" lvl="0" marL="205699" rtl="0" algn="l">
              <a:spcBef>
                <a:spcPts val="0"/>
              </a:spcBef>
              <a:spcAft>
                <a:spcPts val="0"/>
              </a:spcAft>
              <a:buNone/>
            </a:pPr>
            <a:fld id="{00000000-1234-1234-1234-123412341234}" type="slidenum">
              <a:rPr lang="en-US"/>
              <a:t>‹#›</a:t>
            </a:fld>
            <a:endParaRPr/>
          </a:p>
        </p:txBody>
      </p:sp>
      <p:pic>
        <p:nvPicPr>
          <p:cNvPr id="564" name="Google Shape;564;g2e85c3f25ab_11_1"/>
          <p:cNvPicPr preferRelativeResize="0"/>
          <p:nvPr/>
        </p:nvPicPr>
        <p:blipFill>
          <a:blip r:embed="rId3">
            <a:alphaModFix/>
          </a:blip>
          <a:stretch>
            <a:fillRect/>
          </a:stretch>
        </p:blipFill>
        <p:spPr>
          <a:xfrm>
            <a:off x="245700" y="831775"/>
            <a:ext cx="11360699" cy="5194451"/>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8" name="Shape 568"/>
        <p:cNvGrpSpPr/>
        <p:nvPr/>
      </p:nvGrpSpPr>
      <p:grpSpPr>
        <a:xfrm>
          <a:off x="0" y="0"/>
          <a:ext cx="0" cy="0"/>
          <a:chOff x="0" y="0"/>
          <a:chExt cx="0" cy="0"/>
        </a:xfrm>
      </p:grpSpPr>
      <p:pic>
        <p:nvPicPr>
          <p:cNvPr id="569" name="Google Shape;569;g2e80d258c22_1_427"/>
          <p:cNvPicPr preferRelativeResize="0"/>
          <p:nvPr/>
        </p:nvPicPr>
        <p:blipFill>
          <a:blip r:embed="rId3">
            <a:alphaModFix/>
          </a:blip>
          <a:stretch>
            <a:fillRect/>
          </a:stretch>
        </p:blipFill>
        <p:spPr>
          <a:xfrm>
            <a:off x="0" y="0"/>
            <a:ext cx="12192005" cy="6858001"/>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3" name="Shape 573"/>
        <p:cNvGrpSpPr/>
        <p:nvPr/>
      </p:nvGrpSpPr>
      <p:grpSpPr>
        <a:xfrm>
          <a:off x="0" y="0"/>
          <a:ext cx="0" cy="0"/>
          <a:chOff x="0" y="0"/>
          <a:chExt cx="0" cy="0"/>
        </a:xfrm>
      </p:grpSpPr>
      <p:pic>
        <p:nvPicPr>
          <p:cNvPr id="574" name="Google Shape;574;g2e80d258c22_1_483"/>
          <p:cNvPicPr preferRelativeResize="0"/>
          <p:nvPr/>
        </p:nvPicPr>
        <p:blipFill>
          <a:blip r:embed="rId3">
            <a:alphaModFix/>
          </a:blip>
          <a:stretch>
            <a:fillRect/>
          </a:stretch>
        </p:blipFill>
        <p:spPr>
          <a:xfrm>
            <a:off x="0" y="0"/>
            <a:ext cx="12192005" cy="68580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9" name="Shape 579"/>
        <p:cNvGrpSpPr/>
        <p:nvPr/>
      </p:nvGrpSpPr>
      <p:grpSpPr>
        <a:xfrm>
          <a:off x="0" y="0"/>
          <a:ext cx="0" cy="0"/>
          <a:chOff x="0" y="0"/>
          <a:chExt cx="0" cy="0"/>
        </a:xfrm>
      </p:grpSpPr>
      <p:sp>
        <p:nvSpPr>
          <p:cNvPr id="580" name="Google Shape;580;g2e818c8b655_0_11"/>
          <p:cNvSpPr txBox="1"/>
          <p:nvPr>
            <p:ph type="title"/>
          </p:nvPr>
        </p:nvSpPr>
        <p:spPr>
          <a:xfrm>
            <a:off x="452175" y="209017"/>
            <a:ext cx="11360700" cy="763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Weka Simulation</a:t>
            </a:r>
            <a:endParaRPr/>
          </a:p>
        </p:txBody>
      </p:sp>
      <p:sp>
        <p:nvSpPr>
          <p:cNvPr id="581" name="Google Shape;581;g2e818c8b655_0_11"/>
          <p:cNvSpPr txBox="1"/>
          <p:nvPr>
            <p:ph idx="12" type="sldNum"/>
          </p:nvPr>
        </p:nvSpPr>
        <p:spPr>
          <a:xfrm>
            <a:off x="11296610" y="6217622"/>
            <a:ext cx="731700" cy="524700"/>
          </a:xfrm>
          <a:prstGeom prst="rect">
            <a:avLst/>
          </a:prstGeom>
        </p:spPr>
        <p:txBody>
          <a:bodyPr anchorCtr="0" anchor="ctr" bIns="45700" lIns="91425" spcFirstLastPara="1" rIns="91425" wrap="square" tIns="45700">
            <a:noAutofit/>
          </a:bodyPr>
          <a:lstStyle/>
          <a:p>
            <a:pPr indent="-53299" lvl="0" marL="205699" rtl="0" algn="l">
              <a:spcBef>
                <a:spcPts val="0"/>
              </a:spcBef>
              <a:spcAft>
                <a:spcPts val="0"/>
              </a:spcAft>
              <a:buNone/>
            </a:pPr>
            <a:fld id="{00000000-1234-1234-1234-123412341234}" type="slidenum">
              <a:rPr lang="en-US"/>
              <a:t>‹#›</a:t>
            </a:fld>
            <a:endParaRPr/>
          </a:p>
        </p:txBody>
      </p:sp>
      <p:pic>
        <p:nvPicPr>
          <p:cNvPr id="582" name="Google Shape;582;g2e818c8b655_0_11"/>
          <p:cNvPicPr preferRelativeResize="0"/>
          <p:nvPr/>
        </p:nvPicPr>
        <p:blipFill>
          <a:blip r:embed="rId3">
            <a:alphaModFix/>
          </a:blip>
          <a:stretch>
            <a:fillRect/>
          </a:stretch>
        </p:blipFill>
        <p:spPr>
          <a:xfrm>
            <a:off x="452175" y="1021850"/>
            <a:ext cx="11360700" cy="49595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7" name="Shape 587"/>
        <p:cNvGrpSpPr/>
        <p:nvPr/>
      </p:nvGrpSpPr>
      <p:grpSpPr>
        <a:xfrm>
          <a:off x="0" y="0"/>
          <a:ext cx="0" cy="0"/>
          <a:chOff x="0" y="0"/>
          <a:chExt cx="0" cy="0"/>
        </a:xfrm>
      </p:grpSpPr>
      <p:sp>
        <p:nvSpPr>
          <p:cNvPr id="588" name="Google Shape;588;g2e85c3f25ab_11_9"/>
          <p:cNvSpPr txBox="1"/>
          <p:nvPr>
            <p:ph type="title"/>
          </p:nvPr>
        </p:nvSpPr>
        <p:spPr>
          <a:xfrm>
            <a:off x="379150" y="155692"/>
            <a:ext cx="11360700" cy="763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Weka Graph Simulation </a:t>
            </a:r>
            <a:endParaRPr/>
          </a:p>
        </p:txBody>
      </p:sp>
      <p:sp>
        <p:nvSpPr>
          <p:cNvPr id="589" name="Google Shape;589;g2e85c3f25ab_11_9"/>
          <p:cNvSpPr txBox="1"/>
          <p:nvPr>
            <p:ph idx="12" type="sldNum"/>
          </p:nvPr>
        </p:nvSpPr>
        <p:spPr>
          <a:xfrm>
            <a:off x="11296610" y="6217622"/>
            <a:ext cx="731700" cy="524700"/>
          </a:xfrm>
          <a:prstGeom prst="rect">
            <a:avLst/>
          </a:prstGeom>
        </p:spPr>
        <p:txBody>
          <a:bodyPr anchorCtr="0" anchor="ctr" bIns="45700" lIns="91425" spcFirstLastPara="1" rIns="91425" wrap="square" tIns="45700">
            <a:noAutofit/>
          </a:bodyPr>
          <a:lstStyle/>
          <a:p>
            <a:pPr indent="-53299" lvl="0" marL="205699" rtl="0" algn="l">
              <a:spcBef>
                <a:spcPts val="0"/>
              </a:spcBef>
              <a:spcAft>
                <a:spcPts val="0"/>
              </a:spcAft>
              <a:buNone/>
            </a:pPr>
            <a:fld id="{00000000-1234-1234-1234-123412341234}" type="slidenum">
              <a:rPr lang="en-US"/>
              <a:t>‹#›</a:t>
            </a:fld>
            <a:endParaRPr/>
          </a:p>
        </p:txBody>
      </p:sp>
      <p:pic>
        <p:nvPicPr>
          <p:cNvPr id="590" name="Google Shape;590;g2e85c3f25ab_11_9"/>
          <p:cNvPicPr preferRelativeResize="0"/>
          <p:nvPr/>
        </p:nvPicPr>
        <p:blipFill>
          <a:blip r:embed="rId3">
            <a:alphaModFix/>
          </a:blip>
          <a:stretch>
            <a:fillRect/>
          </a:stretch>
        </p:blipFill>
        <p:spPr>
          <a:xfrm>
            <a:off x="452175" y="782912"/>
            <a:ext cx="11360701" cy="5292176"/>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4" name="Shape 594"/>
        <p:cNvGrpSpPr/>
        <p:nvPr/>
      </p:nvGrpSpPr>
      <p:grpSpPr>
        <a:xfrm>
          <a:off x="0" y="0"/>
          <a:ext cx="0" cy="0"/>
          <a:chOff x="0" y="0"/>
          <a:chExt cx="0" cy="0"/>
        </a:xfrm>
      </p:grpSpPr>
      <p:pic>
        <p:nvPicPr>
          <p:cNvPr id="595" name="Google Shape;595;g2e80d258c22_1_609"/>
          <p:cNvPicPr preferRelativeResize="0"/>
          <p:nvPr/>
        </p:nvPicPr>
        <p:blipFill>
          <a:blip r:embed="rId3">
            <a:alphaModFix/>
          </a:blip>
          <a:stretch>
            <a:fillRect/>
          </a:stretch>
        </p:blipFill>
        <p:spPr>
          <a:xfrm>
            <a:off x="0" y="0"/>
            <a:ext cx="12192005" cy="6816333"/>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9" name="Shape 599"/>
        <p:cNvGrpSpPr/>
        <p:nvPr/>
      </p:nvGrpSpPr>
      <p:grpSpPr>
        <a:xfrm>
          <a:off x="0" y="0"/>
          <a:ext cx="0" cy="0"/>
          <a:chOff x="0" y="0"/>
          <a:chExt cx="0" cy="0"/>
        </a:xfrm>
      </p:grpSpPr>
      <p:pic>
        <p:nvPicPr>
          <p:cNvPr id="600" name="Google Shape;600;g2e80d258c22_1_658"/>
          <p:cNvPicPr preferRelativeResize="0"/>
          <p:nvPr/>
        </p:nvPicPr>
        <p:blipFill>
          <a:blip r:embed="rId3">
            <a:alphaModFix/>
          </a:blip>
          <a:stretch>
            <a:fillRect/>
          </a:stretch>
        </p:blipFill>
        <p:spPr>
          <a:xfrm>
            <a:off x="0" y="0"/>
            <a:ext cx="12192005" cy="685800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2"/>
          <p:cNvSpPr txBox="1"/>
          <p:nvPr>
            <p:ph idx="11" type="ftr"/>
          </p:nvPr>
        </p:nvSpPr>
        <p:spPr>
          <a:xfrm>
            <a:off x="3721696" y="6129337"/>
            <a:ext cx="7481160" cy="411581"/>
          </a:xfrm>
          <a:prstGeom prst="rect">
            <a:avLst/>
          </a:prstGeom>
          <a:noFill/>
          <a:ln>
            <a:noFill/>
          </a:ln>
        </p:spPr>
        <p:txBody>
          <a:bodyPr anchorCtr="0" anchor="b" bIns="0" lIns="90000" spcFirstLastPara="1" rIns="90000" wrap="square" tIns="0">
            <a:noAutofit/>
          </a:bodyPr>
          <a:lstStyle/>
          <a:p>
            <a:pPr indent="0" lvl="0" marL="0" rtl="0" algn="r">
              <a:lnSpc>
                <a:spcPct val="90000"/>
              </a:lnSpc>
              <a:spcBef>
                <a:spcPts val="0"/>
              </a:spcBef>
              <a:spcAft>
                <a:spcPts val="0"/>
              </a:spcAft>
              <a:buNone/>
            </a:pPr>
            <a:r>
              <a:rPr lang="en-US"/>
              <a:t>CONFIDENTIAL | AUTHORIZED </a:t>
            </a:r>
            <a:endParaRPr/>
          </a:p>
        </p:txBody>
      </p:sp>
      <p:sp>
        <p:nvSpPr>
          <p:cNvPr id="370" name="Google Shape;370;p2"/>
          <p:cNvSpPr txBox="1"/>
          <p:nvPr>
            <p:ph idx="12" type="sldNum"/>
          </p:nvPr>
        </p:nvSpPr>
        <p:spPr>
          <a:xfrm>
            <a:off x="11202856" y="6301811"/>
            <a:ext cx="684344" cy="365125"/>
          </a:xfrm>
          <a:prstGeom prst="rect">
            <a:avLst/>
          </a:prstGeom>
          <a:noFill/>
          <a:ln>
            <a:noFill/>
          </a:ln>
        </p:spPr>
        <p:txBody>
          <a:bodyPr anchorCtr="0" anchor="ctr" bIns="45700" lIns="91425" spcFirstLastPara="1" rIns="91425" wrap="square" tIns="45700">
            <a:noAutofit/>
          </a:bodyPr>
          <a:lstStyle/>
          <a:p>
            <a:pPr indent="-205699" lvl="0" marL="205699" rtl="0" algn="l">
              <a:lnSpc>
                <a:spcPct val="90000"/>
              </a:lnSpc>
              <a:spcBef>
                <a:spcPts val="0"/>
              </a:spcBef>
              <a:spcAft>
                <a:spcPts val="0"/>
              </a:spcAft>
              <a:buClr>
                <a:schemeClr val="lt2"/>
              </a:buClr>
              <a:buSzPts val="2400"/>
              <a:buFont typeface="Arial"/>
              <a:buChar char="●"/>
            </a:pPr>
            <a:fld id="{00000000-1234-1234-1234-123412341234}" type="slidenum">
              <a:rPr lang="en-US"/>
              <a:t>‹#›</a:t>
            </a:fld>
            <a:endParaRPr/>
          </a:p>
        </p:txBody>
      </p:sp>
      <p:sp>
        <p:nvSpPr>
          <p:cNvPr id="371" name="Google Shape;371;p2"/>
          <p:cNvSpPr txBox="1"/>
          <p:nvPr>
            <p:ph type="title"/>
          </p:nvPr>
        </p:nvSpPr>
        <p:spPr>
          <a:xfrm>
            <a:off x="0" y="387324"/>
            <a:ext cx="11498263" cy="401637"/>
          </a:xfrm>
          <a:prstGeom prst="rect">
            <a:avLst/>
          </a:prstGeom>
          <a:noFill/>
          <a:ln>
            <a:noFill/>
          </a:ln>
        </p:spPr>
        <p:txBody>
          <a:bodyPr anchorCtr="0" anchor="ctr" bIns="91425" lIns="91425" spcFirstLastPara="1" rIns="91425" wrap="square" tIns="91425">
            <a:noAutofit/>
          </a:bodyPr>
          <a:lstStyle/>
          <a:p>
            <a:pPr indent="0" lvl="0" marL="0" rtl="0" algn="l">
              <a:lnSpc>
                <a:spcPct val="90000"/>
              </a:lnSpc>
              <a:spcBef>
                <a:spcPts val="0"/>
              </a:spcBef>
              <a:spcAft>
                <a:spcPts val="0"/>
              </a:spcAft>
              <a:buClr>
                <a:schemeClr val="dk1"/>
              </a:buClr>
              <a:buSzPts val="2800"/>
              <a:buFont typeface="Arial"/>
              <a:buNone/>
            </a:pPr>
            <a:r>
              <a:rPr b="1" lang="en-US"/>
              <a:t>PROJECT WORKFLOW ARCHITECTURE</a:t>
            </a:r>
            <a:endParaRPr/>
          </a:p>
        </p:txBody>
      </p:sp>
      <p:sp>
        <p:nvSpPr>
          <p:cNvPr id="372" name="Google Shape;372;p2"/>
          <p:cNvSpPr txBox="1"/>
          <p:nvPr>
            <p:ph idx="1" type="body"/>
          </p:nvPr>
        </p:nvSpPr>
        <p:spPr>
          <a:xfrm>
            <a:off x="91737" y="932644"/>
            <a:ext cx="12100200" cy="57435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Clr>
                <a:schemeClr val="dk1"/>
              </a:buClr>
              <a:buSzPts val="2000"/>
              <a:buNone/>
            </a:pPr>
            <a:r>
              <a:t/>
            </a:r>
            <a:endParaRPr/>
          </a:p>
          <a:p>
            <a:pPr indent="0" lvl="0" marL="0" rtl="0" algn="l">
              <a:lnSpc>
                <a:spcPct val="90000"/>
              </a:lnSpc>
              <a:spcBef>
                <a:spcPts val="400"/>
              </a:spcBef>
              <a:spcAft>
                <a:spcPts val="0"/>
              </a:spcAft>
              <a:buClr>
                <a:schemeClr val="dk1"/>
              </a:buClr>
              <a:buSzPts val="2000"/>
              <a:buNone/>
            </a:pPr>
            <a:r>
              <a:rPr b="1" lang="en-US" sz="2000"/>
              <a:t>									</a:t>
            </a:r>
            <a:endParaRPr/>
          </a:p>
          <a:p>
            <a:pPr indent="-55879" lvl="0" marL="182880" rtl="0" algn="l">
              <a:lnSpc>
                <a:spcPct val="90000"/>
              </a:lnSpc>
              <a:spcBef>
                <a:spcPts val="400"/>
              </a:spcBef>
              <a:spcAft>
                <a:spcPts val="0"/>
              </a:spcAft>
              <a:buClr>
                <a:schemeClr val="dk1"/>
              </a:buClr>
              <a:buSzPts val="2000"/>
              <a:buNone/>
            </a:pPr>
            <a:r>
              <a:t/>
            </a:r>
            <a:endParaRPr b="1" sz="2000"/>
          </a:p>
          <a:p>
            <a:pPr indent="-55879" lvl="0" marL="182880" rtl="0" algn="l">
              <a:lnSpc>
                <a:spcPct val="90000"/>
              </a:lnSpc>
              <a:spcBef>
                <a:spcPts val="400"/>
              </a:spcBef>
              <a:spcAft>
                <a:spcPts val="0"/>
              </a:spcAft>
              <a:buClr>
                <a:schemeClr val="dk1"/>
              </a:buClr>
              <a:buSzPts val="2000"/>
              <a:buNone/>
            </a:pPr>
            <a:r>
              <a:t/>
            </a:r>
            <a:endParaRPr b="1" sz="2000"/>
          </a:p>
          <a:p>
            <a:pPr indent="-55879" lvl="0" marL="182880" rtl="0" algn="l">
              <a:lnSpc>
                <a:spcPct val="90000"/>
              </a:lnSpc>
              <a:spcBef>
                <a:spcPts val="400"/>
              </a:spcBef>
              <a:spcAft>
                <a:spcPts val="0"/>
              </a:spcAft>
              <a:buClr>
                <a:schemeClr val="dk1"/>
              </a:buClr>
              <a:buSzPts val="2000"/>
              <a:buNone/>
            </a:pPr>
            <a:r>
              <a:t/>
            </a:r>
            <a:endParaRPr b="1" sz="2000"/>
          </a:p>
          <a:p>
            <a:pPr indent="-55879" lvl="0" marL="182880" rtl="0" algn="l">
              <a:lnSpc>
                <a:spcPct val="90000"/>
              </a:lnSpc>
              <a:spcBef>
                <a:spcPts val="400"/>
              </a:spcBef>
              <a:spcAft>
                <a:spcPts val="0"/>
              </a:spcAft>
              <a:buClr>
                <a:schemeClr val="dk1"/>
              </a:buClr>
              <a:buSzPts val="2000"/>
              <a:buNone/>
            </a:pPr>
            <a:r>
              <a:t/>
            </a:r>
            <a:endParaRPr b="1" sz="2000"/>
          </a:p>
          <a:p>
            <a:pPr indent="-55879" lvl="0" marL="182880" rtl="0" algn="l">
              <a:lnSpc>
                <a:spcPct val="90000"/>
              </a:lnSpc>
              <a:spcBef>
                <a:spcPts val="400"/>
              </a:spcBef>
              <a:spcAft>
                <a:spcPts val="0"/>
              </a:spcAft>
              <a:buClr>
                <a:schemeClr val="dk1"/>
              </a:buClr>
              <a:buSzPts val="2000"/>
              <a:buNone/>
            </a:pPr>
            <a:r>
              <a:t/>
            </a:r>
            <a:endParaRPr b="1" sz="2000"/>
          </a:p>
          <a:p>
            <a:pPr indent="-55879" lvl="0" marL="182880" rtl="0" algn="l">
              <a:lnSpc>
                <a:spcPct val="90000"/>
              </a:lnSpc>
              <a:spcBef>
                <a:spcPts val="400"/>
              </a:spcBef>
              <a:spcAft>
                <a:spcPts val="0"/>
              </a:spcAft>
              <a:buClr>
                <a:schemeClr val="dk1"/>
              </a:buClr>
              <a:buSzPts val="2000"/>
              <a:buNone/>
            </a:pPr>
            <a:r>
              <a:t/>
            </a:r>
            <a:endParaRPr b="1" sz="2000"/>
          </a:p>
          <a:p>
            <a:pPr indent="-55879" lvl="0" marL="182880" rtl="0" algn="l">
              <a:lnSpc>
                <a:spcPct val="90000"/>
              </a:lnSpc>
              <a:spcBef>
                <a:spcPts val="400"/>
              </a:spcBef>
              <a:spcAft>
                <a:spcPts val="0"/>
              </a:spcAft>
              <a:buClr>
                <a:schemeClr val="dk1"/>
              </a:buClr>
              <a:buSzPts val="2000"/>
              <a:buNone/>
            </a:pPr>
            <a:r>
              <a:t/>
            </a:r>
            <a:endParaRPr b="1" sz="2000"/>
          </a:p>
          <a:p>
            <a:pPr indent="-55879" lvl="0" marL="182880" rtl="0" algn="l">
              <a:lnSpc>
                <a:spcPct val="90000"/>
              </a:lnSpc>
              <a:spcBef>
                <a:spcPts val="400"/>
              </a:spcBef>
              <a:spcAft>
                <a:spcPts val="0"/>
              </a:spcAft>
              <a:buClr>
                <a:schemeClr val="dk1"/>
              </a:buClr>
              <a:buSzPts val="2000"/>
              <a:buNone/>
            </a:pPr>
            <a:r>
              <a:t/>
            </a:r>
            <a:endParaRPr b="1" sz="2000"/>
          </a:p>
          <a:p>
            <a:pPr indent="-55879" lvl="0" marL="182880" rtl="0" algn="l">
              <a:lnSpc>
                <a:spcPct val="90000"/>
              </a:lnSpc>
              <a:spcBef>
                <a:spcPts val="400"/>
              </a:spcBef>
              <a:spcAft>
                <a:spcPts val="0"/>
              </a:spcAft>
              <a:buClr>
                <a:schemeClr val="dk1"/>
              </a:buClr>
              <a:buSzPts val="2000"/>
              <a:buNone/>
            </a:pPr>
            <a:r>
              <a:t/>
            </a:r>
            <a:endParaRPr b="1" sz="2000"/>
          </a:p>
          <a:p>
            <a:pPr indent="-55879" lvl="0" marL="182880" rtl="0" algn="l">
              <a:lnSpc>
                <a:spcPct val="90000"/>
              </a:lnSpc>
              <a:spcBef>
                <a:spcPts val="400"/>
              </a:spcBef>
              <a:spcAft>
                <a:spcPts val="0"/>
              </a:spcAft>
              <a:buClr>
                <a:schemeClr val="dk1"/>
              </a:buClr>
              <a:buSzPts val="2000"/>
              <a:buNone/>
            </a:pPr>
            <a:r>
              <a:t/>
            </a:r>
            <a:endParaRPr b="1" sz="2000"/>
          </a:p>
          <a:p>
            <a:pPr indent="-55879" lvl="0" marL="182880" rtl="0" algn="l">
              <a:lnSpc>
                <a:spcPct val="90000"/>
              </a:lnSpc>
              <a:spcBef>
                <a:spcPts val="400"/>
              </a:spcBef>
              <a:spcAft>
                <a:spcPts val="0"/>
              </a:spcAft>
              <a:buClr>
                <a:schemeClr val="dk1"/>
              </a:buClr>
              <a:buSzPts val="2000"/>
              <a:buNone/>
            </a:pPr>
            <a:r>
              <a:t/>
            </a:r>
            <a:endParaRPr b="1" sz="2000"/>
          </a:p>
          <a:p>
            <a:pPr indent="-55879" lvl="0" marL="182880" rtl="0" algn="l">
              <a:lnSpc>
                <a:spcPct val="90000"/>
              </a:lnSpc>
              <a:spcBef>
                <a:spcPts val="400"/>
              </a:spcBef>
              <a:spcAft>
                <a:spcPts val="0"/>
              </a:spcAft>
              <a:buClr>
                <a:schemeClr val="dk1"/>
              </a:buClr>
              <a:buSzPts val="2000"/>
              <a:buNone/>
            </a:pPr>
            <a:r>
              <a:t/>
            </a:r>
            <a:endParaRPr b="1" sz="2000"/>
          </a:p>
          <a:p>
            <a:pPr indent="-55879" lvl="0" marL="182880" rtl="0" algn="l">
              <a:lnSpc>
                <a:spcPct val="90000"/>
              </a:lnSpc>
              <a:spcBef>
                <a:spcPts val="400"/>
              </a:spcBef>
              <a:spcAft>
                <a:spcPts val="0"/>
              </a:spcAft>
              <a:buClr>
                <a:schemeClr val="dk1"/>
              </a:buClr>
              <a:buSzPts val="2000"/>
              <a:buNone/>
            </a:pPr>
            <a:r>
              <a:t/>
            </a:r>
            <a:endParaRPr b="1" sz="2000"/>
          </a:p>
          <a:p>
            <a:pPr indent="-55879" lvl="0" marL="182880" rtl="0" algn="l">
              <a:lnSpc>
                <a:spcPct val="90000"/>
              </a:lnSpc>
              <a:spcBef>
                <a:spcPts val="400"/>
              </a:spcBef>
              <a:spcAft>
                <a:spcPts val="0"/>
              </a:spcAft>
              <a:buClr>
                <a:schemeClr val="dk1"/>
              </a:buClr>
              <a:buSzPts val="2000"/>
              <a:buNone/>
            </a:pPr>
            <a:r>
              <a:t/>
            </a:r>
            <a:endParaRPr b="1" sz="2000"/>
          </a:p>
          <a:p>
            <a:pPr indent="0" lvl="0" marL="0" rtl="0" algn="l">
              <a:lnSpc>
                <a:spcPct val="90000"/>
              </a:lnSpc>
              <a:spcBef>
                <a:spcPts val="400"/>
              </a:spcBef>
              <a:spcAft>
                <a:spcPts val="0"/>
              </a:spcAft>
              <a:buClr>
                <a:schemeClr val="dk1"/>
              </a:buClr>
              <a:buSzPts val="2000"/>
              <a:buNone/>
            </a:pPr>
            <a:r>
              <a:t/>
            </a:r>
            <a:endParaRPr b="1" sz="2000"/>
          </a:p>
        </p:txBody>
      </p:sp>
      <p:pic>
        <p:nvPicPr>
          <p:cNvPr id="373" name="Google Shape;373;p2"/>
          <p:cNvPicPr preferRelativeResize="0"/>
          <p:nvPr/>
        </p:nvPicPr>
        <p:blipFill>
          <a:blip r:embed="rId3">
            <a:alphaModFix/>
          </a:blip>
          <a:stretch>
            <a:fillRect/>
          </a:stretch>
        </p:blipFill>
        <p:spPr>
          <a:xfrm>
            <a:off x="1192063" y="932650"/>
            <a:ext cx="10010775" cy="53721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5" name="Shape 605"/>
        <p:cNvGrpSpPr/>
        <p:nvPr/>
      </p:nvGrpSpPr>
      <p:grpSpPr>
        <a:xfrm>
          <a:off x="0" y="0"/>
          <a:ext cx="0" cy="0"/>
          <a:chOff x="0" y="0"/>
          <a:chExt cx="0" cy="0"/>
        </a:xfrm>
      </p:grpSpPr>
      <p:sp>
        <p:nvSpPr>
          <p:cNvPr id="606" name="Google Shape;606;g2e818c8b655_0_26"/>
          <p:cNvSpPr txBox="1"/>
          <p:nvPr>
            <p:ph type="title"/>
          </p:nvPr>
        </p:nvSpPr>
        <p:spPr>
          <a:xfrm>
            <a:off x="415600" y="304042"/>
            <a:ext cx="11360700" cy="763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t>Weka Simulation</a:t>
            </a:r>
            <a:endParaRPr/>
          </a:p>
          <a:p>
            <a:pPr indent="0" lvl="0" marL="0" rtl="0" algn="l">
              <a:spcBef>
                <a:spcPts val="0"/>
              </a:spcBef>
              <a:spcAft>
                <a:spcPts val="0"/>
              </a:spcAft>
              <a:buNone/>
            </a:pPr>
            <a:r>
              <a:t/>
            </a:r>
            <a:endParaRPr/>
          </a:p>
        </p:txBody>
      </p:sp>
      <p:sp>
        <p:nvSpPr>
          <p:cNvPr id="607" name="Google Shape;607;g2e818c8b655_0_26"/>
          <p:cNvSpPr txBox="1"/>
          <p:nvPr>
            <p:ph idx="1" type="body"/>
          </p:nvPr>
        </p:nvSpPr>
        <p:spPr>
          <a:xfrm>
            <a:off x="415600" y="1536633"/>
            <a:ext cx="11360700" cy="4555200"/>
          </a:xfrm>
          <a:prstGeom prst="rect">
            <a:avLst/>
          </a:prstGeom>
        </p:spPr>
        <p:txBody>
          <a:bodyPr anchorCtr="0" anchor="t" bIns="91425" lIns="91425" spcFirstLastPara="1" rIns="91425" wrap="square" tIns="91425">
            <a:normAutofit/>
          </a:bodyPr>
          <a:lstStyle/>
          <a:p>
            <a:pPr indent="0" lvl="0" marL="0" rtl="0" algn="l">
              <a:spcBef>
                <a:spcPts val="400"/>
              </a:spcBef>
              <a:spcAft>
                <a:spcPts val="0"/>
              </a:spcAft>
              <a:buNone/>
            </a:pPr>
            <a:r>
              <a:t/>
            </a:r>
            <a:endParaRPr/>
          </a:p>
        </p:txBody>
      </p:sp>
      <p:sp>
        <p:nvSpPr>
          <p:cNvPr id="608" name="Google Shape;608;g2e818c8b655_0_26"/>
          <p:cNvSpPr txBox="1"/>
          <p:nvPr>
            <p:ph idx="12" type="sldNum"/>
          </p:nvPr>
        </p:nvSpPr>
        <p:spPr>
          <a:xfrm>
            <a:off x="11296610" y="6217622"/>
            <a:ext cx="731700" cy="524700"/>
          </a:xfrm>
          <a:prstGeom prst="rect">
            <a:avLst/>
          </a:prstGeom>
        </p:spPr>
        <p:txBody>
          <a:bodyPr anchorCtr="0" anchor="ctr" bIns="45700" lIns="91425" spcFirstLastPara="1" rIns="91425" wrap="square" tIns="45700">
            <a:noAutofit/>
          </a:bodyPr>
          <a:lstStyle/>
          <a:p>
            <a:pPr indent="-53299" lvl="0" marL="205699" rtl="0" algn="l">
              <a:spcBef>
                <a:spcPts val="0"/>
              </a:spcBef>
              <a:spcAft>
                <a:spcPts val="0"/>
              </a:spcAft>
              <a:buNone/>
            </a:pPr>
            <a:fld id="{00000000-1234-1234-1234-123412341234}" type="slidenum">
              <a:rPr lang="en-US"/>
              <a:t>‹#›</a:t>
            </a:fld>
            <a:endParaRPr/>
          </a:p>
        </p:txBody>
      </p:sp>
      <p:pic>
        <p:nvPicPr>
          <p:cNvPr id="609" name="Google Shape;609;g2e818c8b655_0_26"/>
          <p:cNvPicPr preferRelativeResize="0"/>
          <p:nvPr/>
        </p:nvPicPr>
        <p:blipFill>
          <a:blip r:embed="rId3">
            <a:alphaModFix/>
          </a:blip>
          <a:stretch>
            <a:fillRect/>
          </a:stretch>
        </p:blipFill>
        <p:spPr>
          <a:xfrm>
            <a:off x="379150" y="791150"/>
            <a:ext cx="11404875" cy="53747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4" name="Shape 614"/>
        <p:cNvGrpSpPr/>
        <p:nvPr/>
      </p:nvGrpSpPr>
      <p:grpSpPr>
        <a:xfrm>
          <a:off x="0" y="0"/>
          <a:ext cx="0" cy="0"/>
          <a:chOff x="0" y="0"/>
          <a:chExt cx="0" cy="0"/>
        </a:xfrm>
      </p:grpSpPr>
      <p:sp>
        <p:nvSpPr>
          <p:cNvPr id="615" name="Google Shape;615;g2e85c3f25ab_8_0"/>
          <p:cNvSpPr txBox="1"/>
          <p:nvPr>
            <p:ph type="title"/>
          </p:nvPr>
        </p:nvSpPr>
        <p:spPr>
          <a:xfrm>
            <a:off x="379150" y="96517"/>
            <a:ext cx="11360700" cy="763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Weka Graph Simulation</a:t>
            </a:r>
            <a:endParaRPr/>
          </a:p>
        </p:txBody>
      </p:sp>
      <p:sp>
        <p:nvSpPr>
          <p:cNvPr id="616" name="Google Shape;616;g2e85c3f25ab_8_0"/>
          <p:cNvSpPr txBox="1"/>
          <p:nvPr>
            <p:ph idx="12" type="sldNum"/>
          </p:nvPr>
        </p:nvSpPr>
        <p:spPr>
          <a:xfrm>
            <a:off x="11296610" y="6217622"/>
            <a:ext cx="731700" cy="524700"/>
          </a:xfrm>
          <a:prstGeom prst="rect">
            <a:avLst/>
          </a:prstGeom>
        </p:spPr>
        <p:txBody>
          <a:bodyPr anchorCtr="0" anchor="ctr" bIns="45700" lIns="91425" spcFirstLastPara="1" rIns="91425" wrap="square" tIns="45700">
            <a:noAutofit/>
          </a:bodyPr>
          <a:lstStyle/>
          <a:p>
            <a:pPr indent="-53299" lvl="0" marL="205699" rtl="0" algn="l">
              <a:spcBef>
                <a:spcPts val="0"/>
              </a:spcBef>
              <a:spcAft>
                <a:spcPts val="0"/>
              </a:spcAft>
              <a:buNone/>
            </a:pPr>
            <a:fld id="{00000000-1234-1234-1234-123412341234}" type="slidenum">
              <a:rPr lang="en-US"/>
              <a:t>‹#›</a:t>
            </a:fld>
            <a:endParaRPr/>
          </a:p>
        </p:txBody>
      </p:sp>
      <p:pic>
        <p:nvPicPr>
          <p:cNvPr id="617" name="Google Shape;617;g2e85c3f25ab_8_0"/>
          <p:cNvPicPr preferRelativeResize="0"/>
          <p:nvPr/>
        </p:nvPicPr>
        <p:blipFill>
          <a:blip r:embed="rId3">
            <a:alphaModFix/>
          </a:blip>
          <a:stretch>
            <a:fillRect/>
          </a:stretch>
        </p:blipFill>
        <p:spPr>
          <a:xfrm>
            <a:off x="381000" y="867350"/>
            <a:ext cx="11187125" cy="5196324"/>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1" name="Shape 621"/>
        <p:cNvGrpSpPr/>
        <p:nvPr/>
      </p:nvGrpSpPr>
      <p:grpSpPr>
        <a:xfrm>
          <a:off x="0" y="0"/>
          <a:ext cx="0" cy="0"/>
          <a:chOff x="0" y="0"/>
          <a:chExt cx="0" cy="0"/>
        </a:xfrm>
      </p:grpSpPr>
      <p:pic>
        <p:nvPicPr>
          <p:cNvPr id="622" name="Google Shape;622;g2e80d258c22_1_763"/>
          <p:cNvPicPr preferRelativeResize="0"/>
          <p:nvPr/>
        </p:nvPicPr>
        <p:blipFill>
          <a:blip r:embed="rId3">
            <a:alphaModFix/>
          </a:blip>
          <a:stretch>
            <a:fillRect/>
          </a:stretch>
        </p:blipFill>
        <p:spPr>
          <a:xfrm>
            <a:off x="0" y="0"/>
            <a:ext cx="12192005" cy="6857999"/>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6" name="Shape 626"/>
        <p:cNvGrpSpPr/>
        <p:nvPr/>
      </p:nvGrpSpPr>
      <p:grpSpPr>
        <a:xfrm>
          <a:off x="0" y="0"/>
          <a:ext cx="0" cy="0"/>
          <a:chOff x="0" y="0"/>
          <a:chExt cx="0" cy="0"/>
        </a:xfrm>
      </p:grpSpPr>
      <p:pic>
        <p:nvPicPr>
          <p:cNvPr id="627" name="Google Shape;627;g2e80d258c22_1_931"/>
          <p:cNvPicPr preferRelativeResize="0"/>
          <p:nvPr/>
        </p:nvPicPr>
        <p:blipFill>
          <a:blip r:embed="rId3">
            <a:alphaModFix/>
          </a:blip>
          <a:stretch>
            <a:fillRect/>
          </a:stretch>
        </p:blipFill>
        <p:spPr>
          <a:xfrm>
            <a:off x="539167" y="0"/>
            <a:ext cx="11652833" cy="68580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2" name="Shape 632"/>
        <p:cNvGrpSpPr/>
        <p:nvPr/>
      </p:nvGrpSpPr>
      <p:grpSpPr>
        <a:xfrm>
          <a:off x="0" y="0"/>
          <a:ext cx="0" cy="0"/>
          <a:chOff x="0" y="0"/>
          <a:chExt cx="0" cy="0"/>
        </a:xfrm>
      </p:grpSpPr>
      <p:sp>
        <p:nvSpPr>
          <p:cNvPr id="633" name="Google Shape;633;g2e818c8b655_0_19"/>
          <p:cNvSpPr txBox="1"/>
          <p:nvPr>
            <p:ph type="title"/>
          </p:nvPr>
        </p:nvSpPr>
        <p:spPr>
          <a:xfrm>
            <a:off x="173250" y="456367"/>
            <a:ext cx="11360700" cy="763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t>Weka Simulation</a:t>
            </a:r>
            <a:endParaRPr/>
          </a:p>
          <a:p>
            <a:pPr indent="0" lvl="0" marL="0" rtl="0" algn="l">
              <a:spcBef>
                <a:spcPts val="0"/>
              </a:spcBef>
              <a:spcAft>
                <a:spcPts val="0"/>
              </a:spcAft>
              <a:buNone/>
            </a:pPr>
            <a:r>
              <a:t/>
            </a:r>
            <a:endParaRPr/>
          </a:p>
        </p:txBody>
      </p:sp>
      <p:sp>
        <p:nvSpPr>
          <p:cNvPr id="634" name="Google Shape;634;g2e818c8b655_0_19"/>
          <p:cNvSpPr txBox="1"/>
          <p:nvPr>
            <p:ph idx="12" type="sldNum"/>
          </p:nvPr>
        </p:nvSpPr>
        <p:spPr>
          <a:xfrm>
            <a:off x="11296610" y="6217622"/>
            <a:ext cx="731700" cy="524700"/>
          </a:xfrm>
          <a:prstGeom prst="rect">
            <a:avLst/>
          </a:prstGeom>
        </p:spPr>
        <p:txBody>
          <a:bodyPr anchorCtr="0" anchor="ctr" bIns="45700" lIns="91425" spcFirstLastPara="1" rIns="91425" wrap="square" tIns="45700">
            <a:noAutofit/>
          </a:bodyPr>
          <a:lstStyle/>
          <a:p>
            <a:pPr indent="-53299" lvl="0" marL="205699" rtl="0" algn="l">
              <a:spcBef>
                <a:spcPts val="0"/>
              </a:spcBef>
              <a:spcAft>
                <a:spcPts val="0"/>
              </a:spcAft>
              <a:buNone/>
            </a:pPr>
            <a:fld id="{00000000-1234-1234-1234-123412341234}" type="slidenum">
              <a:rPr lang="en-US"/>
              <a:t>‹#›</a:t>
            </a:fld>
            <a:endParaRPr/>
          </a:p>
        </p:txBody>
      </p:sp>
      <p:pic>
        <p:nvPicPr>
          <p:cNvPr id="635" name="Google Shape;635;g2e818c8b655_0_19"/>
          <p:cNvPicPr preferRelativeResize="0"/>
          <p:nvPr/>
        </p:nvPicPr>
        <p:blipFill>
          <a:blip r:embed="rId3">
            <a:alphaModFix/>
          </a:blip>
          <a:stretch>
            <a:fillRect/>
          </a:stretch>
        </p:blipFill>
        <p:spPr>
          <a:xfrm>
            <a:off x="173250" y="1219875"/>
            <a:ext cx="5724775" cy="4418250"/>
          </a:xfrm>
          <a:prstGeom prst="rect">
            <a:avLst/>
          </a:prstGeom>
          <a:noFill/>
          <a:ln>
            <a:noFill/>
          </a:ln>
        </p:spPr>
      </p:pic>
      <p:pic>
        <p:nvPicPr>
          <p:cNvPr id="636" name="Google Shape;636;g2e818c8b655_0_19"/>
          <p:cNvPicPr preferRelativeResize="0"/>
          <p:nvPr/>
        </p:nvPicPr>
        <p:blipFill>
          <a:blip r:embed="rId4">
            <a:alphaModFix/>
          </a:blip>
          <a:stretch>
            <a:fillRect/>
          </a:stretch>
        </p:blipFill>
        <p:spPr>
          <a:xfrm>
            <a:off x="6132525" y="1219863"/>
            <a:ext cx="5643825" cy="441827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1" name="Shape 641"/>
        <p:cNvGrpSpPr/>
        <p:nvPr/>
      </p:nvGrpSpPr>
      <p:grpSpPr>
        <a:xfrm>
          <a:off x="0" y="0"/>
          <a:ext cx="0" cy="0"/>
          <a:chOff x="0" y="0"/>
          <a:chExt cx="0" cy="0"/>
        </a:xfrm>
      </p:grpSpPr>
      <p:sp>
        <p:nvSpPr>
          <p:cNvPr id="642" name="Google Shape;642;g2e85c3f25ab_7_0"/>
          <p:cNvSpPr txBox="1"/>
          <p:nvPr>
            <p:ph type="title"/>
          </p:nvPr>
        </p:nvSpPr>
        <p:spPr>
          <a:xfrm>
            <a:off x="379150" y="155717"/>
            <a:ext cx="11360700" cy="763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Weka Graph Simulation </a:t>
            </a:r>
            <a:endParaRPr/>
          </a:p>
        </p:txBody>
      </p:sp>
      <p:sp>
        <p:nvSpPr>
          <p:cNvPr id="643" name="Google Shape;643;g2e85c3f25ab_7_0"/>
          <p:cNvSpPr txBox="1"/>
          <p:nvPr>
            <p:ph idx="12" type="sldNum"/>
          </p:nvPr>
        </p:nvSpPr>
        <p:spPr>
          <a:xfrm>
            <a:off x="11296610" y="6217622"/>
            <a:ext cx="731700" cy="524700"/>
          </a:xfrm>
          <a:prstGeom prst="rect">
            <a:avLst/>
          </a:prstGeom>
        </p:spPr>
        <p:txBody>
          <a:bodyPr anchorCtr="0" anchor="ctr" bIns="45700" lIns="91425" spcFirstLastPara="1" rIns="91425" wrap="square" tIns="45700">
            <a:noAutofit/>
          </a:bodyPr>
          <a:lstStyle/>
          <a:p>
            <a:pPr indent="-53299" lvl="0" marL="205699" rtl="0" algn="l">
              <a:spcBef>
                <a:spcPts val="0"/>
              </a:spcBef>
              <a:spcAft>
                <a:spcPts val="0"/>
              </a:spcAft>
              <a:buNone/>
            </a:pPr>
            <a:fld id="{00000000-1234-1234-1234-123412341234}" type="slidenum">
              <a:rPr lang="en-US"/>
              <a:t>‹#›</a:t>
            </a:fld>
            <a:endParaRPr/>
          </a:p>
        </p:txBody>
      </p:sp>
      <p:pic>
        <p:nvPicPr>
          <p:cNvPr id="644" name="Google Shape;644;g2e85c3f25ab_7_0"/>
          <p:cNvPicPr preferRelativeResize="0"/>
          <p:nvPr/>
        </p:nvPicPr>
        <p:blipFill>
          <a:blip r:embed="rId3">
            <a:alphaModFix/>
          </a:blip>
          <a:stretch>
            <a:fillRect/>
          </a:stretch>
        </p:blipFill>
        <p:spPr>
          <a:xfrm>
            <a:off x="379150" y="919225"/>
            <a:ext cx="11188975" cy="5196324"/>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8" name="Shape 648"/>
        <p:cNvGrpSpPr/>
        <p:nvPr/>
      </p:nvGrpSpPr>
      <p:grpSpPr>
        <a:xfrm>
          <a:off x="0" y="0"/>
          <a:ext cx="0" cy="0"/>
          <a:chOff x="0" y="0"/>
          <a:chExt cx="0" cy="0"/>
        </a:xfrm>
      </p:grpSpPr>
      <p:pic>
        <p:nvPicPr>
          <p:cNvPr id="649" name="Google Shape;649;g2e80d258c22_1_1092"/>
          <p:cNvPicPr preferRelativeResize="0"/>
          <p:nvPr/>
        </p:nvPicPr>
        <p:blipFill>
          <a:blip r:embed="rId3">
            <a:alphaModFix/>
          </a:blip>
          <a:stretch>
            <a:fillRect/>
          </a:stretch>
        </p:blipFill>
        <p:spPr>
          <a:xfrm>
            <a:off x="0" y="0"/>
            <a:ext cx="12192005" cy="6857999"/>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3" name="Shape 653"/>
        <p:cNvGrpSpPr/>
        <p:nvPr/>
      </p:nvGrpSpPr>
      <p:grpSpPr>
        <a:xfrm>
          <a:off x="0" y="0"/>
          <a:ext cx="0" cy="0"/>
          <a:chOff x="0" y="0"/>
          <a:chExt cx="0" cy="0"/>
        </a:xfrm>
      </p:grpSpPr>
      <p:sp>
        <p:nvSpPr>
          <p:cNvPr id="654" name="Google Shape;654;g2e85c3f25ab_24_1"/>
          <p:cNvSpPr txBox="1"/>
          <p:nvPr>
            <p:ph idx="11" type="ftr"/>
          </p:nvPr>
        </p:nvSpPr>
        <p:spPr>
          <a:xfrm>
            <a:off x="3721696" y="6129337"/>
            <a:ext cx="7481100" cy="411600"/>
          </a:xfrm>
          <a:prstGeom prst="rect">
            <a:avLst/>
          </a:prstGeom>
          <a:noFill/>
          <a:ln>
            <a:noFill/>
          </a:ln>
        </p:spPr>
        <p:txBody>
          <a:bodyPr anchorCtr="0" anchor="b" bIns="0" lIns="90000" spcFirstLastPara="1" rIns="90000" wrap="square" tIns="0">
            <a:noAutofit/>
          </a:bodyPr>
          <a:lstStyle/>
          <a:p>
            <a:pPr indent="0" lvl="0" marL="0" rtl="0" algn="r">
              <a:lnSpc>
                <a:spcPct val="90000"/>
              </a:lnSpc>
              <a:spcBef>
                <a:spcPts val="0"/>
              </a:spcBef>
              <a:spcAft>
                <a:spcPts val="0"/>
              </a:spcAft>
              <a:buNone/>
            </a:pPr>
            <a:r>
              <a:rPr lang="en-US"/>
              <a:t>CONFIDENTIAL | AUTHORIZED</a:t>
            </a:r>
            <a:endParaRPr/>
          </a:p>
        </p:txBody>
      </p:sp>
      <p:sp>
        <p:nvSpPr>
          <p:cNvPr id="655" name="Google Shape;655;g2e85c3f25ab_24_1"/>
          <p:cNvSpPr txBox="1"/>
          <p:nvPr>
            <p:ph idx="12" type="sldNum"/>
          </p:nvPr>
        </p:nvSpPr>
        <p:spPr>
          <a:xfrm>
            <a:off x="11202856" y="6301811"/>
            <a:ext cx="684300" cy="365100"/>
          </a:xfrm>
          <a:prstGeom prst="rect">
            <a:avLst/>
          </a:prstGeom>
          <a:noFill/>
          <a:ln>
            <a:noFill/>
          </a:ln>
        </p:spPr>
        <p:txBody>
          <a:bodyPr anchorCtr="0" anchor="ctr" bIns="45700" lIns="91425" spcFirstLastPara="1" rIns="91425" wrap="square" tIns="45700">
            <a:noAutofit/>
          </a:bodyPr>
          <a:lstStyle/>
          <a:p>
            <a:pPr indent="-205699" lvl="0" marL="205699" rtl="0" algn="l">
              <a:lnSpc>
                <a:spcPct val="90000"/>
              </a:lnSpc>
              <a:spcBef>
                <a:spcPts val="0"/>
              </a:spcBef>
              <a:spcAft>
                <a:spcPts val="0"/>
              </a:spcAft>
              <a:buClr>
                <a:schemeClr val="lt2"/>
              </a:buClr>
              <a:buSzPts val="2400"/>
              <a:buFont typeface="Arial"/>
              <a:buChar char="•"/>
            </a:pPr>
            <a:fld id="{00000000-1234-1234-1234-123412341234}" type="slidenum">
              <a:rPr lang="en-US"/>
              <a:t>‹#›</a:t>
            </a:fld>
            <a:endParaRPr/>
          </a:p>
        </p:txBody>
      </p:sp>
      <p:sp>
        <p:nvSpPr>
          <p:cNvPr id="656" name="Google Shape;656;g2e85c3f25ab_24_1"/>
          <p:cNvSpPr txBox="1"/>
          <p:nvPr>
            <p:ph idx="1" type="body"/>
          </p:nvPr>
        </p:nvSpPr>
        <p:spPr>
          <a:xfrm>
            <a:off x="381599" y="998681"/>
            <a:ext cx="11404800" cy="5097600"/>
          </a:xfrm>
          <a:prstGeom prst="rect">
            <a:avLst/>
          </a:prstGeom>
          <a:noFill/>
          <a:ln>
            <a:noFill/>
          </a:ln>
        </p:spPr>
        <p:txBody>
          <a:bodyPr anchorCtr="0" anchor="t" bIns="91425" lIns="0" spcFirstLastPara="1" rIns="0" wrap="square" tIns="91425">
            <a:normAutofit/>
          </a:bodyPr>
          <a:lstStyle/>
          <a:p>
            <a:pPr indent="0" lvl="0" marL="0" rtl="0" algn="l">
              <a:lnSpc>
                <a:spcPct val="115000"/>
              </a:lnSpc>
              <a:spcBef>
                <a:spcPts val="400"/>
              </a:spcBef>
              <a:spcAft>
                <a:spcPts val="0"/>
              </a:spcAft>
              <a:buClr>
                <a:schemeClr val="dk1"/>
              </a:buClr>
              <a:buSzPts val="1100"/>
              <a:buNone/>
            </a:pPr>
            <a:r>
              <a:t/>
            </a:r>
            <a:endParaRPr b="1"/>
          </a:p>
          <a:p>
            <a:pPr indent="-355600" lvl="0" marL="457200" rtl="0" algn="l">
              <a:lnSpc>
                <a:spcPct val="115000"/>
              </a:lnSpc>
              <a:spcBef>
                <a:spcPts val="400"/>
              </a:spcBef>
              <a:spcAft>
                <a:spcPts val="0"/>
              </a:spcAft>
              <a:buSzPts val="2000"/>
              <a:buChar char="●"/>
            </a:pPr>
            <a:r>
              <a:rPr lang="en-US" sz="2000"/>
              <a:t>Use efficient log parsers for structuring logs.</a:t>
            </a:r>
            <a:endParaRPr sz="2000"/>
          </a:p>
          <a:p>
            <a:pPr indent="-355600" lvl="0" marL="457200" rtl="0" algn="l">
              <a:lnSpc>
                <a:spcPct val="115000"/>
              </a:lnSpc>
              <a:spcBef>
                <a:spcPts val="0"/>
              </a:spcBef>
              <a:spcAft>
                <a:spcPts val="0"/>
              </a:spcAft>
              <a:buSzPts val="2000"/>
              <a:buChar char="●"/>
            </a:pPr>
            <a:r>
              <a:rPr lang="en-US" sz="2000"/>
              <a:t>Try to extract more features from the log data. </a:t>
            </a:r>
            <a:endParaRPr sz="2000"/>
          </a:p>
          <a:p>
            <a:pPr indent="-355600" lvl="0" marL="457200" rtl="0" algn="l">
              <a:lnSpc>
                <a:spcPct val="115000"/>
              </a:lnSpc>
              <a:spcBef>
                <a:spcPts val="0"/>
              </a:spcBef>
              <a:spcAft>
                <a:spcPts val="0"/>
              </a:spcAft>
              <a:buSzPts val="2000"/>
              <a:buChar char="●"/>
            </a:pPr>
            <a:r>
              <a:rPr lang="en-US" sz="2000"/>
              <a:t>Map the log events with event IDs for better identification of faults.</a:t>
            </a:r>
            <a:endParaRPr sz="2000"/>
          </a:p>
          <a:p>
            <a:pPr indent="-355600" lvl="0" marL="457200" rtl="0" algn="l">
              <a:lnSpc>
                <a:spcPct val="115000"/>
              </a:lnSpc>
              <a:spcBef>
                <a:spcPts val="0"/>
              </a:spcBef>
              <a:spcAft>
                <a:spcPts val="0"/>
              </a:spcAft>
              <a:buSzPts val="2000"/>
              <a:buChar char="●"/>
            </a:pPr>
            <a:r>
              <a:rPr lang="en-US" sz="2000"/>
              <a:t>Implement more sophisticated text preprocessing techniques, such as lemmatization and stemming, to enhance the quality of the TF-IDF vectors.</a:t>
            </a:r>
            <a:endParaRPr sz="2000"/>
          </a:p>
          <a:p>
            <a:pPr indent="-355600" lvl="0" marL="457200" rtl="0" algn="l">
              <a:lnSpc>
                <a:spcPct val="115000"/>
              </a:lnSpc>
              <a:spcBef>
                <a:spcPts val="0"/>
              </a:spcBef>
              <a:spcAft>
                <a:spcPts val="0"/>
              </a:spcAft>
              <a:buSzPts val="2000"/>
              <a:buChar char="●"/>
            </a:pPr>
            <a:r>
              <a:rPr lang="en-US" sz="2000"/>
              <a:t>Explore other unsupervised learning techniques- association and dimensionality reduction.</a:t>
            </a:r>
            <a:endParaRPr sz="2000"/>
          </a:p>
          <a:p>
            <a:pPr indent="-355600" lvl="0" marL="457200" rtl="0" algn="l">
              <a:lnSpc>
                <a:spcPct val="115000"/>
              </a:lnSpc>
              <a:spcBef>
                <a:spcPts val="0"/>
              </a:spcBef>
              <a:spcAft>
                <a:spcPts val="0"/>
              </a:spcAft>
              <a:buSzPts val="2000"/>
              <a:buChar char="●"/>
            </a:pPr>
            <a:r>
              <a:rPr lang="en-US" sz="2000"/>
              <a:t>Use deep learning leveraging neural networks for advanced log analysis and anomaly detection and classification</a:t>
            </a:r>
            <a:endParaRPr sz="2000"/>
          </a:p>
          <a:p>
            <a:pPr indent="0" lvl="0" marL="0" rtl="0" algn="l">
              <a:lnSpc>
                <a:spcPct val="115000"/>
              </a:lnSpc>
              <a:spcBef>
                <a:spcPts val="1200"/>
              </a:spcBef>
              <a:spcAft>
                <a:spcPts val="0"/>
              </a:spcAft>
              <a:buNone/>
            </a:pPr>
            <a:r>
              <a:t/>
            </a:r>
            <a:endParaRPr sz="1900"/>
          </a:p>
          <a:p>
            <a:pPr indent="0" lvl="0" marL="0" rtl="0" algn="l">
              <a:lnSpc>
                <a:spcPct val="100000"/>
              </a:lnSpc>
              <a:spcBef>
                <a:spcPts val="1200"/>
              </a:spcBef>
              <a:spcAft>
                <a:spcPts val="0"/>
              </a:spcAft>
              <a:buNone/>
            </a:pPr>
            <a:r>
              <a:rPr lang="en-US" sz="2800" u="sng">
                <a:solidFill>
                  <a:schemeClr val="hlink"/>
                </a:solidFill>
                <a:hlinkClick r:id="rId3"/>
              </a:rPr>
              <a:t>Github repository Link</a:t>
            </a:r>
            <a:r>
              <a:rPr lang="en-US" sz="1400" u="sng">
                <a:solidFill>
                  <a:schemeClr val="hlink"/>
                </a:solidFill>
                <a:hlinkClick r:id="rId4"/>
              </a:rPr>
              <a:t> </a:t>
            </a:r>
            <a:r>
              <a:rPr lang="en-US" sz="1400">
                <a:solidFill>
                  <a:srgbClr val="000000"/>
                </a:solidFill>
              </a:rPr>
              <a:t>  </a:t>
            </a:r>
            <a:endParaRPr sz="1900"/>
          </a:p>
        </p:txBody>
      </p:sp>
      <p:sp>
        <p:nvSpPr>
          <p:cNvPr id="657" name="Google Shape;657;g2e85c3f25ab_24_1"/>
          <p:cNvSpPr txBox="1"/>
          <p:nvPr>
            <p:ph type="title"/>
          </p:nvPr>
        </p:nvSpPr>
        <p:spPr>
          <a:xfrm>
            <a:off x="285743" y="391852"/>
            <a:ext cx="11498400" cy="401400"/>
          </a:xfrm>
          <a:prstGeom prst="rect">
            <a:avLst/>
          </a:prstGeom>
          <a:noFill/>
          <a:ln>
            <a:noFill/>
          </a:ln>
        </p:spPr>
        <p:txBody>
          <a:bodyPr anchorCtr="0" anchor="ctr" bIns="91425" lIns="91425" spcFirstLastPara="1" rIns="91425" wrap="square" tIns="91425">
            <a:noAutofit/>
          </a:bodyPr>
          <a:lstStyle/>
          <a:p>
            <a:pPr indent="0" lvl="0" marL="0" rtl="0" algn="l">
              <a:lnSpc>
                <a:spcPct val="90000"/>
              </a:lnSpc>
              <a:spcBef>
                <a:spcPts val="0"/>
              </a:spcBef>
              <a:spcAft>
                <a:spcPts val="0"/>
              </a:spcAft>
              <a:buClr>
                <a:schemeClr val="dk1"/>
              </a:buClr>
              <a:buSzPts val="2800"/>
              <a:buFont typeface="Arial"/>
              <a:buNone/>
            </a:pPr>
            <a:r>
              <a:rPr lang="en-US"/>
              <a:t>NEXT </a:t>
            </a:r>
            <a:r>
              <a:rPr lang="en-US"/>
              <a:t>STEPS</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2" name="Shape 662"/>
        <p:cNvGrpSpPr/>
        <p:nvPr/>
      </p:nvGrpSpPr>
      <p:grpSpPr>
        <a:xfrm>
          <a:off x="0" y="0"/>
          <a:ext cx="0" cy="0"/>
          <a:chOff x="0" y="0"/>
          <a:chExt cx="0" cy="0"/>
        </a:xfrm>
      </p:grpSpPr>
      <p:sp>
        <p:nvSpPr>
          <p:cNvPr id="663" name="Google Shape;663;g2e85c3f25ab_19_11"/>
          <p:cNvSpPr txBox="1"/>
          <p:nvPr>
            <p:ph idx="12" type="sldNum"/>
          </p:nvPr>
        </p:nvSpPr>
        <p:spPr>
          <a:xfrm>
            <a:off x="11202856" y="6301811"/>
            <a:ext cx="684300" cy="365100"/>
          </a:xfrm>
          <a:prstGeom prst="rect">
            <a:avLst/>
          </a:prstGeom>
        </p:spPr>
        <p:txBody>
          <a:bodyPr anchorCtr="0" anchor="ctr" bIns="45700" lIns="91425" spcFirstLastPara="1" rIns="91425" wrap="square" tIns="45700">
            <a:noAutofit/>
          </a:bodyPr>
          <a:lstStyle/>
          <a:p>
            <a:pPr indent="-53299" lvl="0" marL="205699" rtl="0" algn="l">
              <a:spcBef>
                <a:spcPts val="0"/>
              </a:spcBef>
              <a:spcAft>
                <a:spcPts val="0"/>
              </a:spcAft>
              <a:buClr>
                <a:schemeClr val="lt2"/>
              </a:buClr>
              <a:buSzPts val="2400"/>
              <a:buFont typeface="Arial"/>
              <a:buNone/>
            </a:pPr>
            <a:fld id="{00000000-1234-1234-1234-123412341234}" type="slidenum">
              <a:rPr lang="en-US"/>
              <a:t>‹#›</a:t>
            </a:fld>
            <a:endParaRPr/>
          </a:p>
        </p:txBody>
      </p:sp>
      <p:sp>
        <p:nvSpPr>
          <p:cNvPr id="664" name="Google Shape;664;g2e85c3f25ab_19_11"/>
          <p:cNvSpPr txBox="1"/>
          <p:nvPr>
            <p:ph type="title"/>
          </p:nvPr>
        </p:nvSpPr>
        <p:spPr>
          <a:xfrm>
            <a:off x="285750" y="294275"/>
            <a:ext cx="11498400" cy="498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US" sz="2000"/>
              <a:t>The learning curve of our CTY Project</a:t>
            </a:r>
            <a:endParaRPr b="1" sz="2000"/>
          </a:p>
        </p:txBody>
      </p:sp>
      <p:pic>
        <p:nvPicPr>
          <p:cNvPr id="665" name="Google Shape;665;g2e85c3f25ab_19_11"/>
          <p:cNvPicPr preferRelativeResize="0"/>
          <p:nvPr/>
        </p:nvPicPr>
        <p:blipFill>
          <a:blip r:embed="rId3">
            <a:alphaModFix/>
          </a:blip>
          <a:stretch>
            <a:fillRect/>
          </a:stretch>
        </p:blipFill>
        <p:spPr>
          <a:xfrm>
            <a:off x="152400" y="945650"/>
            <a:ext cx="11298950" cy="572125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9" name="Shape 669"/>
        <p:cNvGrpSpPr/>
        <p:nvPr/>
      </p:nvGrpSpPr>
      <p:grpSpPr>
        <a:xfrm>
          <a:off x="0" y="0"/>
          <a:ext cx="0" cy="0"/>
          <a:chOff x="0" y="0"/>
          <a:chExt cx="0" cy="0"/>
        </a:xfrm>
      </p:grpSpPr>
      <p:sp>
        <p:nvSpPr>
          <p:cNvPr id="670" name="Google Shape;670;g2e85c3f25ab_18_6"/>
          <p:cNvSpPr txBox="1"/>
          <p:nvPr>
            <p:ph type="title"/>
          </p:nvPr>
        </p:nvSpPr>
        <p:spPr>
          <a:xfrm>
            <a:off x="284749" y="521016"/>
            <a:ext cx="6195600" cy="2828700"/>
          </a:xfrm>
          <a:prstGeom prst="rect">
            <a:avLst/>
          </a:prstGeom>
          <a:noFill/>
          <a:ln>
            <a:noFill/>
          </a:ln>
        </p:spPr>
        <p:txBody>
          <a:bodyPr anchorCtr="0" anchor="b" bIns="91425" lIns="91425" spcFirstLastPara="1" rIns="91425" wrap="square" tIns="91425">
            <a:noAutofit/>
          </a:bodyPr>
          <a:lstStyle/>
          <a:p>
            <a:pPr indent="0" lvl="0" marL="0" rtl="0" algn="l">
              <a:lnSpc>
                <a:spcPct val="85000"/>
              </a:lnSpc>
              <a:spcBef>
                <a:spcPts val="0"/>
              </a:spcBef>
              <a:spcAft>
                <a:spcPts val="0"/>
              </a:spcAft>
              <a:buClr>
                <a:schemeClr val="dk1"/>
              </a:buClr>
              <a:buSzPts val="4400"/>
              <a:buFont typeface="Arial"/>
              <a:buNone/>
            </a:pPr>
            <a:r>
              <a:rPr lang="en-US"/>
              <a:t>THANK YOU</a:t>
            </a:r>
            <a:endParaRPr/>
          </a:p>
        </p:txBody>
      </p:sp>
      <p:sp>
        <p:nvSpPr>
          <p:cNvPr id="671" name="Google Shape;671;g2e85c3f25ab_18_6"/>
          <p:cNvSpPr txBox="1"/>
          <p:nvPr>
            <p:ph idx="11" type="ftr"/>
          </p:nvPr>
        </p:nvSpPr>
        <p:spPr>
          <a:xfrm>
            <a:off x="4374720" y="6129337"/>
            <a:ext cx="7481100" cy="411600"/>
          </a:xfrm>
          <a:prstGeom prst="rect">
            <a:avLst/>
          </a:prstGeom>
          <a:noFill/>
          <a:ln>
            <a:noFill/>
          </a:ln>
        </p:spPr>
        <p:txBody>
          <a:bodyPr anchorCtr="0" anchor="b" bIns="0" lIns="90000" spcFirstLastPara="1" rIns="90000" wrap="square" tIns="0">
            <a:noAutofit/>
          </a:bodyPr>
          <a:lstStyle/>
          <a:p>
            <a:pPr indent="0" lvl="0" marL="0" rtl="0" algn="r">
              <a:lnSpc>
                <a:spcPct val="90000"/>
              </a:lnSpc>
              <a:spcBef>
                <a:spcPts val="0"/>
              </a:spcBef>
              <a:spcAft>
                <a:spcPts val="0"/>
              </a:spcAft>
              <a:buNone/>
            </a:pPr>
            <a:r>
              <a:rPr lang="en-US"/>
              <a:t>CONFIDENTIAL | AUTHORIZED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3"/>
          <p:cNvSpPr txBox="1"/>
          <p:nvPr>
            <p:ph idx="11" type="ftr"/>
          </p:nvPr>
        </p:nvSpPr>
        <p:spPr>
          <a:xfrm>
            <a:off x="3721696" y="6129337"/>
            <a:ext cx="7481160" cy="411581"/>
          </a:xfrm>
          <a:prstGeom prst="rect">
            <a:avLst/>
          </a:prstGeom>
          <a:noFill/>
          <a:ln>
            <a:noFill/>
          </a:ln>
        </p:spPr>
        <p:txBody>
          <a:bodyPr anchorCtr="0" anchor="b" bIns="0" lIns="90000" spcFirstLastPara="1" rIns="90000" wrap="square" tIns="0">
            <a:noAutofit/>
          </a:bodyPr>
          <a:lstStyle/>
          <a:p>
            <a:pPr indent="0" lvl="0" marL="0" rtl="0" algn="r">
              <a:lnSpc>
                <a:spcPct val="90000"/>
              </a:lnSpc>
              <a:spcBef>
                <a:spcPts val="0"/>
              </a:spcBef>
              <a:spcAft>
                <a:spcPts val="0"/>
              </a:spcAft>
              <a:buNone/>
            </a:pPr>
            <a:r>
              <a:rPr lang="en-US"/>
              <a:t>CONFIDENTIAL | AUTHORIZED</a:t>
            </a:r>
            <a:endParaRPr/>
          </a:p>
        </p:txBody>
      </p:sp>
      <p:sp>
        <p:nvSpPr>
          <p:cNvPr id="379" name="Google Shape;379;p3"/>
          <p:cNvSpPr txBox="1"/>
          <p:nvPr>
            <p:ph idx="12" type="sldNum"/>
          </p:nvPr>
        </p:nvSpPr>
        <p:spPr>
          <a:xfrm>
            <a:off x="11202856" y="6301811"/>
            <a:ext cx="684344" cy="365125"/>
          </a:xfrm>
          <a:prstGeom prst="rect">
            <a:avLst/>
          </a:prstGeom>
          <a:noFill/>
          <a:ln>
            <a:noFill/>
          </a:ln>
        </p:spPr>
        <p:txBody>
          <a:bodyPr anchorCtr="0" anchor="ctr" bIns="45700" lIns="91425" spcFirstLastPara="1" rIns="91425" wrap="square" tIns="45700">
            <a:noAutofit/>
          </a:bodyPr>
          <a:lstStyle/>
          <a:p>
            <a:pPr indent="-205699" lvl="0" marL="205699" rtl="0" algn="l">
              <a:lnSpc>
                <a:spcPct val="90000"/>
              </a:lnSpc>
              <a:spcBef>
                <a:spcPts val="0"/>
              </a:spcBef>
              <a:spcAft>
                <a:spcPts val="0"/>
              </a:spcAft>
              <a:buClr>
                <a:schemeClr val="lt2"/>
              </a:buClr>
              <a:buSzPts val="2400"/>
              <a:buFont typeface="Arial"/>
              <a:buChar char="•"/>
            </a:pPr>
            <a:fld id="{00000000-1234-1234-1234-123412341234}" type="slidenum">
              <a:rPr lang="en-US"/>
              <a:t>‹#›</a:t>
            </a:fld>
            <a:endParaRPr/>
          </a:p>
        </p:txBody>
      </p:sp>
      <p:grpSp>
        <p:nvGrpSpPr>
          <p:cNvPr id="380" name="Google Shape;380;p3"/>
          <p:cNvGrpSpPr/>
          <p:nvPr/>
        </p:nvGrpSpPr>
        <p:grpSpPr>
          <a:xfrm>
            <a:off x="356403" y="1036196"/>
            <a:ext cx="11406188" cy="1464816"/>
            <a:chOff x="0" y="0"/>
            <a:chExt cx="11406188" cy="1464816"/>
          </a:xfrm>
        </p:grpSpPr>
        <p:sp>
          <p:nvSpPr>
            <p:cNvPr id="381" name="Google Shape;381;p3"/>
            <p:cNvSpPr/>
            <p:nvPr/>
          </p:nvSpPr>
          <p:spPr>
            <a:xfrm>
              <a:off x="0" y="439445"/>
              <a:ext cx="11406188" cy="585926"/>
            </a:xfrm>
            <a:prstGeom prst="notchedRightArrow">
              <a:avLst>
                <a:gd fmla="val 50000" name="adj1"/>
                <a:gd fmla="val 50000" name="adj2"/>
              </a:avLst>
            </a:prstGeom>
            <a:solidFill>
              <a:srgbClr val="CACF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3"/>
            <p:cNvSpPr/>
            <p:nvPr/>
          </p:nvSpPr>
          <p:spPr>
            <a:xfrm>
              <a:off x="5137" y="0"/>
              <a:ext cx="2471155" cy="585926"/>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3"/>
            <p:cNvSpPr txBox="1"/>
            <p:nvPr/>
          </p:nvSpPr>
          <p:spPr>
            <a:xfrm>
              <a:off x="5137" y="0"/>
              <a:ext cx="2471155" cy="585926"/>
            </a:xfrm>
            <a:prstGeom prst="rect">
              <a:avLst/>
            </a:prstGeom>
            <a:noFill/>
            <a:ln>
              <a:noFill/>
            </a:ln>
          </p:spPr>
          <p:txBody>
            <a:bodyPr anchorCtr="0" anchor="b" bIns="149350" lIns="149350" spcFirstLastPara="1" rIns="149350" wrap="square" tIns="149350">
              <a:noAutofit/>
            </a:bodyPr>
            <a:lstStyle/>
            <a:p>
              <a:pPr indent="0" lvl="0" marL="0" marR="0" rtl="0" algn="ctr">
                <a:lnSpc>
                  <a:spcPct val="90000"/>
                </a:lnSpc>
                <a:spcBef>
                  <a:spcPts val="0"/>
                </a:spcBef>
                <a:spcAft>
                  <a:spcPts val="0"/>
                </a:spcAft>
                <a:buClr>
                  <a:schemeClr val="dk1"/>
                </a:buClr>
                <a:buSzPts val="2100"/>
                <a:buFont typeface="Arial"/>
                <a:buNone/>
              </a:pPr>
              <a:r>
                <a:rPr lang="en-US" sz="2100">
                  <a:solidFill>
                    <a:schemeClr val="dk1"/>
                  </a:solidFill>
                </a:rPr>
                <a:t>Training</a:t>
              </a:r>
              <a:endParaRPr sz="2100">
                <a:solidFill>
                  <a:schemeClr val="dk1"/>
                </a:solidFill>
                <a:latin typeface="Arial"/>
                <a:ea typeface="Arial"/>
                <a:cs typeface="Arial"/>
                <a:sym typeface="Arial"/>
              </a:endParaRPr>
            </a:p>
          </p:txBody>
        </p:sp>
        <p:sp>
          <p:nvSpPr>
            <p:cNvPr id="384" name="Google Shape;384;p3"/>
            <p:cNvSpPr/>
            <p:nvPr/>
          </p:nvSpPr>
          <p:spPr>
            <a:xfrm>
              <a:off x="1167474" y="659167"/>
              <a:ext cx="146481" cy="146481"/>
            </a:xfrm>
            <a:prstGeom prst="ellipse">
              <a:avLst/>
            </a:prstGeom>
            <a:solidFill>
              <a:srgbClr val="0A5265"/>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3"/>
            <p:cNvSpPr/>
            <p:nvPr/>
          </p:nvSpPr>
          <p:spPr>
            <a:xfrm>
              <a:off x="2599850" y="878890"/>
              <a:ext cx="2471155" cy="585926"/>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3"/>
            <p:cNvSpPr txBox="1"/>
            <p:nvPr/>
          </p:nvSpPr>
          <p:spPr>
            <a:xfrm>
              <a:off x="2015135" y="878892"/>
              <a:ext cx="3376800" cy="585900"/>
            </a:xfrm>
            <a:prstGeom prst="rect">
              <a:avLst/>
            </a:prstGeom>
            <a:noFill/>
            <a:ln>
              <a:noFill/>
            </a:ln>
          </p:spPr>
          <p:txBody>
            <a:bodyPr anchorCtr="0" anchor="t" bIns="149350" lIns="149350" spcFirstLastPara="1" rIns="149350" wrap="square" tIns="149350">
              <a:noAutofit/>
            </a:bodyPr>
            <a:lstStyle/>
            <a:p>
              <a:pPr indent="0" lvl="0" marL="0" marR="0" rtl="0" algn="ctr">
                <a:lnSpc>
                  <a:spcPct val="90000"/>
                </a:lnSpc>
                <a:spcBef>
                  <a:spcPts val="0"/>
                </a:spcBef>
                <a:spcAft>
                  <a:spcPts val="0"/>
                </a:spcAft>
                <a:buClr>
                  <a:schemeClr val="dk1"/>
                </a:buClr>
                <a:buSzPts val="2100"/>
                <a:buFont typeface="Arial"/>
                <a:buNone/>
              </a:pPr>
              <a:r>
                <a:rPr lang="en-US" sz="2100">
                  <a:solidFill>
                    <a:schemeClr val="dk1"/>
                  </a:solidFill>
                </a:rPr>
                <a:t>Studying existing techniques for log analysis</a:t>
              </a:r>
              <a:endParaRPr sz="2100">
                <a:solidFill>
                  <a:schemeClr val="dk1"/>
                </a:solidFill>
                <a:latin typeface="Arial"/>
                <a:ea typeface="Arial"/>
                <a:cs typeface="Arial"/>
                <a:sym typeface="Arial"/>
              </a:endParaRPr>
            </a:p>
          </p:txBody>
        </p:sp>
        <p:sp>
          <p:nvSpPr>
            <p:cNvPr id="387" name="Google Shape;387;p3"/>
            <p:cNvSpPr/>
            <p:nvPr/>
          </p:nvSpPr>
          <p:spPr>
            <a:xfrm>
              <a:off x="3762187" y="659167"/>
              <a:ext cx="146481" cy="146481"/>
            </a:xfrm>
            <a:prstGeom prst="ellipse">
              <a:avLst/>
            </a:prstGeom>
            <a:solidFill>
              <a:srgbClr val="0A5265"/>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3"/>
            <p:cNvSpPr/>
            <p:nvPr/>
          </p:nvSpPr>
          <p:spPr>
            <a:xfrm>
              <a:off x="5194563" y="0"/>
              <a:ext cx="2471155" cy="585926"/>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3"/>
            <p:cNvSpPr txBox="1"/>
            <p:nvPr/>
          </p:nvSpPr>
          <p:spPr>
            <a:xfrm>
              <a:off x="5194563" y="0"/>
              <a:ext cx="2471155" cy="585926"/>
            </a:xfrm>
            <a:prstGeom prst="rect">
              <a:avLst/>
            </a:prstGeom>
            <a:noFill/>
            <a:ln>
              <a:noFill/>
            </a:ln>
          </p:spPr>
          <p:txBody>
            <a:bodyPr anchorCtr="0" anchor="b" bIns="149350" lIns="149350" spcFirstLastPara="1" rIns="149350" wrap="square" tIns="149350">
              <a:noAutofit/>
            </a:bodyPr>
            <a:lstStyle/>
            <a:p>
              <a:pPr indent="0" lvl="0" marL="0" marR="0" rtl="0" algn="ctr">
                <a:lnSpc>
                  <a:spcPct val="90000"/>
                </a:lnSpc>
                <a:spcBef>
                  <a:spcPts val="0"/>
                </a:spcBef>
                <a:spcAft>
                  <a:spcPts val="0"/>
                </a:spcAft>
                <a:buClr>
                  <a:schemeClr val="dk1"/>
                </a:buClr>
                <a:buSzPts val="2100"/>
                <a:buFont typeface="Arial"/>
                <a:buNone/>
              </a:pPr>
              <a:r>
                <a:rPr lang="en-US" sz="2100">
                  <a:solidFill>
                    <a:schemeClr val="dk1"/>
                  </a:solidFill>
                </a:rPr>
                <a:t>Working with IUF</a:t>
              </a:r>
              <a:endParaRPr sz="2100">
                <a:solidFill>
                  <a:schemeClr val="dk1"/>
                </a:solidFill>
                <a:latin typeface="Arial"/>
                <a:ea typeface="Arial"/>
                <a:cs typeface="Arial"/>
                <a:sym typeface="Arial"/>
              </a:endParaRPr>
            </a:p>
          </p:txBody>
        </p:sp>
        <p:sp>
          <p:nvSpPr>
            <p:cNvPr id="390" name="Google Shape;390;p3"/>
            <p:cNvSpPr/>
            <p:nvPr/>
          </p:nvSpPr>
          <p:spPr>
            <a:xfrm>
              <a:off x="6356900" y="659167"/>
              <a:ext cx="146481" cy="146481"/>
            </a:xfrm>
            <a:prstGeom prst="ellipse">
              <a:avLst/>
            </a:prstGeom>
            <a:solidFill>
              <a:srgbClr val="0A5265"/>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3"/>
            <p:cNvSpPr/>
            <p:nvPr/>
          </p:nvSpPr>
          <p:spPr>
            <a:xfrm>
              <a:off x="7789276" y="878890"/>
              <a:ext cx="2471155" cy="585926"/>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3"/>
            <p:cNvSpPr txBox="1"/>
            <p:nvPr/>
          </p:nvSpPr>
          <p:spPr>
            <a:xfrm>
              <a:off x="7789276" y="878890"/>
              <a:ext cx="2471155" cy="585926"/>
            </a:xfrm>
            <a:prstGeom prst="rect">
              <a:avLst/>
            </a:prstGeom>
            <a:noFill/>
            <a:ln>
              <a:noFill/>
            </a:ln>
          </p:spPr>
          <p:txBody>
            <a:bodyPr anchorCtr="0" anchor="t" bIns="149350" lIns="149350" spcFirstLastPara="1" rIns="149350" wrap="square" tIns="149350">
              <a:noAutofit/>
            </a:bodyPr>
            <a:lstStyle/>
            <a:p>
              <a:pPr indent="0" lvl="0" marL="0" marR="0" rtl="0" algn="ctr">
                <a:lnSpc>
                  <a:spcPct val="90000"/>
                </a:lnSpc>
                <a:spcBef>
                  <a:spcPts val="0"/>
                </a:spcBef>
                <a:spcAft>
                  <a:spcPts val="0"/>
                </a:spcAft>
                <a:buClr>
                  <a:schemeClr val="dk1"/>
                </a:buClr>
                <a:buSzPts val="2100"/>
                <a:buFont typeface="Arial"/>
                <a:buNone/>
              </a:pPr>
              <a:r>
                <a:rPr lang="en-US" sz="2100">
                  <a:solidFill>
                    <a:schemeClr val="dk1"/>
                  </a:solidFill>
                </a:rPr>
                <a:t>Execution with Actual Data</a:t>
              </a:r>
              <a:endParaRPr sz="2100">
                <a:solidFill>
                  <a:schemeClr val="dk1"/>
                </a:solidFill>
                <a:latin typeface="Arial"/>
                <a:ea typeface="Arial"/>
                <a:cs typeface="Arial"/>
                <a:sym typeface="Arial"/>
              </a:endParaRPr>
            </a:p>
          </p:txBody>
        </p:sp>
        <p:sp>
          <p:nvSpPr>
            <p:cNvPr id="393" name="Google Shape;393;p3"/>
            <p:cNvSpPr/>
            <p:nvPr/>
          </p:nvSpPr>
          <p:spPr>
            <a:xfrm>
              <a:off x="8951613" y="659167"/>
              <a:ext cx="146481" cy="146481"/>
            </a:xfrm>
            <a:prstGeom prst="ellipse">
              <a:avLst/>
            </a:prstGeom>
            <a:solidFill>
              <a:srgbClr val="0A5265"/>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4" name="Google Shape;394;p3"/>
          <p:cNvSpPr txBox="1"/>
          <p:nvPr>
            <p:ph type="title"/>
          </p:nvPr>
        </p:nvSpPr>
        <p:spPr>
          <a:xfrm>
            <a:off x="46758" y="216568"/>
            <a:ext cx="11498270" cy="401362"/>
          </a:xfrm>
          <a:prstGeom prst="rect">
            <a:avLst/>
          </a:prstGeom>
          <a:noFill/>
          <a:ln>
            <a:noFill/>
          </a:ln>
        </p:spPr>
        <p:txBody>
          <a:bodyPr anchorCtr="0" anchor="ctr" bIns="91425" lIns="91425" spcFirstLastPara="1" rIns="91425" wrap="square" tIns="91425">
            <a:noAutofit/>
          </a:bodyPr>
          <a:lstStyle/>
          <a:p>
            <a:pPr indent="0" lvl="0" marL="0" rtl="0" algn="l">
              <a:lnSpc>
                <a:spcPct val="90000"/>
              </a:lnSpc>
              <a:spcBef>
                <a:spcPts val="0"/>
              </a:spcBef>
              <a:spcAft>
                <a:spcPts val="0"/>
              </a:spcAft>
              <a:buClr>
                <a:schemeClr val="dk1"/>
              </a:buClr>
              <a:buSzPts val="2800"/>
              <a:buFont typeface="Arial"/>
              <a:buNone/>
            </a:pPr>
            <a:r>
              <a:rPr lang="en-US"/>
              <a:t>PROJECT PLAN, LEARNINGS, CHALLENGES </a:t>
            </a:r>
            <a:endParaRPr/>
          </a:p>
        </p:txBody>
      </p:sp>
      <p:sp>
        <p:nvSpPr>
          <p:cNvPr id="395" name="Google Shape;395;p3"/>
          <p:cNvSpPr/>
          <p:nvPr/>
        </p:nvSpPr>
        <p:spPr>
          <a:xfrm>
            <a:off x="6205491" y="3071674"/>
            <a:ext cx="5850385" cy="2825059"/>
          </a:xfrm>
          <a:prstGeom prst="rect">
            <a:avLst/>
          </a:prstGeom>
          <a:noFill/>
          <a:ln cap="flat" cmpd="sng" w="57150">
            <a:solidFill>
              <a:schemeClr val="accent1"/>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396" name="Google Shape;396;p3"/>
          <p:cNvSpPr txBox="1"/>
          <p:nvPr/>
        </p:nvSpPr>
        <p:spPr>
          <a:xfrm>
            <a:off x="149001" y="3219125"/>
            <a:ext cx="5850300" cy="2530200"/>
          </a:xfrm>
          <a:prstGeom prst="rect">
            <a:avLst/>
          </a:prstGeom>
          <a:noFill/>
          <a:ln>
            <a:noFill/>
          </a:ln>
        </p:spPr>
        <p:txBody>
          <a:bodyPr anchorCtr="0" anchor="ctr" bIns="90000" lIns="90000" spcFirstLastPara="1" rIns="90000" wrap="square" tIns="90000">
            <a:noAutofit/>
          </a:bodyPr>
          <a:lstStyle/>
          <a:p>
            <a:pPr indent="0" lvl="0" marL="0" marR="0" rtl="0" algn="l">
              <a:lnSpc>
                <a:spcPct val="90000"/>
              </a:lnSpc>
              <a:spcBef>
                <a:spcPts val="0"/>
              </a:spcBef>
              <a:spcAft>
                <a:spcPts val="0"/>
              </a:spcAft>
              <a:buNone/>
            </a:pPr>
            <a:r>
              <a:t/>
            </a:r>
            <a:endParaRPr b="1" sz="1800">
              <a:solidFill>
                <a:schemeClr val="dk1"/>
              </a:solidFill>
            </a:endParaRPr>
          </a:p>
          <a:p>
            <a:pPr indent="0" lvl="0" marL="0" marR="0" rtl="0" algn="l">
              <a:lnSpc>
                <a:spcPct val="90000"/>
              </a:lnSpc>
              <a:spcBef>
                <a:spcPts val="0"/>
              </a:spcBef>
              <a:spcAft>
                <a:spcPts val="0"/>
              </a:spcAft>
              <a:buNone/>
            </a:pPr>
            <a:r>
              <a:t/>
            </a:r>
            <a:endParaRPr b="1" sz="1800">
              <a:solidFill>
                <a:schemeClr val="dk1"/>
              </a:solidFill>
            </a:endParaRPr>
          </a:p>
          <a:p>
            <a:pPr indent="0" lvl="0" marL="0" marR="0" rtl="0" algn="l">
              <a:lnSpc>
                <a:spcPct val="90000"/>
              </a:lnSpc>
              <a:spcBef>
                <a:spcPts val="0"/>
              </a:spcBef>
              <a:spcAft>
                <a:spcPts val="0"/>
              </a:spcAft>
              <a:buNone/>
            </a:pPr>
            <a:r>
              <a:t/>
            </a:r>
            <a:endParaRPr b="1" sz="1800">
              <a:solidFill>
                <a:schemeClr val="dk1"/>
              </a:solidFill>
            </a:endParaRPr>
          </a:p>
          <a:p>
            <a:pPr indent="0" lvl="0" marL="0" marR="0" rtl="0" algn="l">
              <a:lnSpc>
                <a:spcPct val="90000"/>
              </a:lnSpc>
              <a:spcBef>
                <a:spcPts val="0"/>
              </a:spcBef>
              <a:spcAft>
                <a:spcPts val="0"/>
              </a:spcAft>
              <a:buNone/>
            </a:pPr>
            <a:r>
              <a:t/>
            </a:r>
            <a:endParaRPr b="1" sz="1800">
              <a:solidFill>
                <a:schemeClr val="dk1"/>
              </a:solidFill>
            </a:endParaRPr>
          </a:p>
          <a:p>
            <a:pPr indent="0" lvl="0" marL="0" rtl="0" algn="l">
              <a:lnSpc>
                <a:spcPct val="90000"/>
              </a:lnSpc>
              <a:spcBef>
                <a:spcPts val="0"/>
              </a:spcBef>
              <a:spcAft>
                <a:spcPts val="0"/>
              </a:spcAft>
              <a:buNone/>
            </a:pPr>
            <a:r>
              <a:t/>
            </a:r>
            <a:endParaRPr b="1" sz="1800">
              <a:solidFill>
                <a:schemeClr val="dk1"/>
              </a:solidFill>
            </a:endParaRPr>
          </a:p>
          <a:p>
            <a:pPr indent="0" lvl="0" marL="0" marR="0" rtl="0" algn="l">
              <a:lnSpc>
                <a:spcPct val="90000"/>
              </a:lnSpc>
              <a:spcBef>
                <a:spcPts val="0"/>
              </a:spcBef>
              <a:spcAft>
                <a:spcPts val="0"/>
              </a:spcAft>
              <a:buNone/>
            </a:pPr>
            <a:r>
              <a:t/>
            </a:r>
            <a:endParaRPr b="1" sz="1800">
              <a:solidFill>
                <a:schemeClr val="dk1"/>
              </a:solidFill>
            </a:endParaRPr>
          </a:p>
          <a:p>
            <a:pPr indent="0" lvl="0" marL="0" marR="0" rtl="0" algn="l">
              <a:lnSpc>
                <a:spcPct val="90000"/>
              </a:lnSpc>
              <a:spcBef>
                <a:spcPts val="0"/>
              </a:spcBef>
              <a:spcAft>
                <a:spcPts val="0"/>
              </a:spcAft>
              <a:buNone/>
            </a:pPr>
            <a:r>
              <a:t/>
            </a:r>
            <a:endParaRPr b="1" sz="1800">
              <a:solidFill>
                <a:schemeClr val="dk1"/>
              </a:solidFill>
            </a:endParaRPr>
          </a:p>
          <a:p>
            <a:pPr indent="0" lvl="0" marL="0" marR="0" rtl="0" algn="l">
              <a:lnSpc>
                <a:spcPct val="90000"/>
              </a:lnSpc>
              <a:spcBef>
                <a:spcPts val="0"/>
              </a:spcBef>
              <a:spcAft>
                <a:spcPts val="0"/>
              </a:spcAft>
              <a:buNone/>
            </a:pPr>
            <a:r>
              <a:rPr b="1" lang="en-US" sz="1800">
                <a:solidFill>
                  <a:schemeClr val="dk1"/>
                </a:solidFill>
                <a:latin typeface="Arial"/>
                <a:ea typeface="Arial"/>
                <a:cs typeface="Arial"/>
                <a:sym typeface="Arial"/>
              </a:rPr>
              <a:t>Learning</a:t>
            </a:r>
            <a:r>
              <a:rPr b="1" lang="en-US" sz="1800">
                <a:solidFill>
                  <a:schemeClr val="dk1"/>
                </a:solidFill>
              </a:rPr>
              <a:t>s</a:t>
            </a:r>
            <a:endParaRPr/>
          </a:p>
          <a:p>
            <a:pPr indent="0" lvl="0" marL="0" marR="0" rtl="0" algn="l">
              <a:lnSpc>
                <a:spcPct val="90000"/>
              </a:lnSpc>
              <a:spcBef>
                <a:spcPts val="400"/>
              </a:spcBef>
              <a:spcAft>
                <a:spcPts val="0"/>
              </a:spcAft>
              <a:buClr>
                <a:schemeClr val="dk1"/>
              </a:buClr>
              <a:buSzPts val="1800"/>
              <a:buFont typeface="Arial"/>
              <a:buNone/>
            </a:pPr>
            <a:r>
              <a:rPr b="1" lang="en-US" sz="1800">
                <a:solidFill>
                  <a:schemeClr val="dk1"/>
                </a:solidFill>
                <a:latin typeface="Arial"/>
                <a:ea typeface="Arial"/>
                <a:cs typeface="Arial"/>
                <a:sym typeface="Arial"/>
              </a:rPr>
              <a:t> </a:t>
            </a:r>
            <a:endParaRPr/>
          </a:p>
          <a:p>
            <a:pPr indent="-336550" lvl="0" marL="457200" marR="0" rtl="0" algn="l">
              <a:lnSpc>
                <a:spcPct val="90000"/>
              </a:lnSpc>
              <a:spcBef>
                <a:spcPts val="400"/>
              </a:spcBef>
              <a:spcAft>
                <a:spcPts val="0"/>
              </a:spcAft>
              <a:buClr>
                <a:schemeClr val="dk1"/>
              </a:buClr>
              <a:buSzPts val="1700"/>
              <a:buChar char="●"/>
            </a:pPr>
            <a:r>
              <a:rPr lang="en-US" sz="1700">
                <a:solidFill>
                  <a:schemeClr val="dk1"/>
                </a:solidFill>
              </a:rPr>
              <a:t>Covered essential tools and techniques including Pandas, NumPy, Matplotlib, Seaborn, Scikit-learn, TF-IDF, unsupervised learning &amp; clustering.</a:t>
            </a:r>
            <a:endParaRPr sz="1700">
              <a:solidFill>
                <a:schemeClr val="dk1"/>
              </a:solidFill>
            </a:endParaRPr>
          </a:p>
          <a:p>
            <a:pPr indent="-336550" lvl="0" marL="457200" marR="0" rtl="0" algn="l">
              <a:lnSpc>
                <a:spcPct val="90000"/>
              </a:lnSpc>
              <a:spcBef>
                <a:spcPts val="0"/>
              </a:spcBef>
              <a:spcAft>
                <a:spcPts val="0"/>
              </a:spcAft>
              <a:buClr>
                <a:schemeClr val="dk1"/>
              </a:buClr>
              <a:buSzPts val="1700"/>
              <a:buChar char="●"/>
            </a:pPr>
            <a:r>
              <a:rPr lang="en-US" sz="1700">
                <a:solidFill>
                  <a:schemeClr val="dk1"/>
                </a:solidFill>
              </a:rPr>
              <a:t>Explored research papers on state-of-the-art machine learning approaches for log analysis.</a:t>
            </a:r>
            <a:endParaRPr sz="1700">
              <a:solidFill>
                <a:schemeClr val="dk1"/>
              </a:solidFill>
            </a:endParaRPr>
          </a:p>
          <a:p>
            <a:pPr indent="-336550" lvl="0" marL="457200" marR="0" rtl="0" algn="l">
              <a:lnSpc>
                <a:spcPct val="90000"/>
              </a:lnSpc>
              <a:spcBef>
                <a:spcPts val="0"/>
              </a:spcBef>
              <a:spcAft>
                <a:spcPts val="0"/>
              </a:spcAft>
              <a:buClr>
                <a:schemeClr val="dk1"/>
              </a:buClr>
              <a:buSzPts val="1700"/>
              <a:buChar char="●"/>
            </a:pPr>
            <a:r>
              <a:rPr lang="en-US" sz="1700">
                <a:solidFill>
                  <a:schemeClr val="dk1"/>
                </a:solidFill>
              </a:rPr>
              <a:t>Developed a solid foundation in data preprocessing, visualization, machine learning techniques and algorithms required for advanced log analysis.</a:t>
            </a:r>
            <a:endParaRPr sz="1700">
              <a:solidFill>
                <a:schemeClr val="dk1"/>
              </a:solidFill>
            </a:endParaRPr>
          </a:p>
          <a:p>
            <a:pPr indent="0" lvl="0" marL="0" marR="0" rtl="0" algn="l">
              <a:lnSpc>
                <a:spcPct val="90000"/>
              </a:lnSpc>
              <a:spcBef>
                <a:spcPts val="400"/>
              </a:spcBef>
              <a:spcAft>
                <a:spcPts val="0"/>
              </a:spcAft>
              <a:buClr>
                <a:schemeClr val="dk1"/>
              </a:buClr>
              <a:buSzPts val="1800"/>
              <a:buFont typeface="Arial"/>
              <a:buNone/>
            </a:pPr>
            <a:r>
              <a:t/>
            </a:r>
            <a:endParaRPr b="1" sz="1800">
              <a:solidFill>
                <a:schemeClr val="dk1"/>
              </a:solidFill>
              <a:latin typeface="Arial"/>
              <a:ea typeface="Arial"/>
              <a:cs typeface="Arial"/>
              <a:sym typeface="Arial"/>
            </a:endParaRPr>
          </a:p>
          <a:p>
            <a:pPr indent="0" lvl="0" marL="0" marR="0" rtl="0" algn="l">
              <a:lnSpc>
                <a:spcPct val="90000"/>
              </a:lnSpc>
              <a:spcBef>
                <a:spcPts val="400"/>
              </a:spcBef>
              <a:spcAft>
                <a:spcPts val="0"/>
              </a:spcAft>
              <a:buClr>
                <a:schemeClr val="dk1"/>
              </a:buClr>
              <a:buSzPts val="1800"/>
              <a:buFont typeface="Arial"/>
              <a:buNone/>
            </a:pPr>
            <a:r>
              <a:t/>
            </a:r>
            <a:endParaRPr b="1" sz="1800">
              <a:solidFill>
                <a:schemeClr val="dk1"/>
              </a:solidFill>
              <a:latin typeface="Arial"/>
              <a:ea typeface="Arial"/>
              <a:cs typeface="Arial"/>
              <a:sym typeface="Arial"/>
            </a:endParaRPr>
          </a:p>
          <a:p>
            <a:pPr indent="0" lvl="0" marL="0" marR="0" rtl="0" algn="l">
              <a:lnSpc>
                <a:spcPct val="90000"/>
              </a:lnSpc>
              <a:spcBef>
                <a:spcPts val="400"/>
              </a:spcBef>
              <a:spcAft>
                <a:spcPts val="0"/>
              </a:spcAft>
              <a:buClr>
                <a:schemeClr val="dk1"/>
              </a:buClr>
              <a:buSzPts val="1800"/>
              <a:buFont typeface="Arial"/>
              <a:buNone/>
            </a:pPr>
            <a:r>
              <a:t/>
            </a:r>
            <a:endParaRPr b="1" sz="1800">
              <a:solidFill>
                <a:schemeClr val="dk1"/>
              </a:solidFill>
              <a:latin typeface="Arial"/>
              <a:ea typeface="Arial"/>
              <a:cs typeface="Arial"/>
              <a:sym typeface="Arial"/>
            </a:endParaRPr>
          </a:p>
          <a:p>
            <a:pPr indent="0" lvl="0" marL="0" marR="0" rtl="0" algn="l">
              <a:lnSpc>
                <a:spcPct val="90000"/>
              </a:lnSpc>
              <a:spcBef>
                <a:spcPts val="400"/>
              </a:spcBef>
              <a:spcAft>
                <a:spcPts val="0"/>
              </a:spcAft>
              <a:buClr>
                <a:schemeClr val="dk1"/>
              </a:buClr>
              <a:buSzPts val="1800"/>
              <a:buFont typeface="Arial"/>
              <a:buNone/>
            </a:pPr>
            <a:r>
              <a:t/>
            </a:r>
            <a:endParaRPr b="1" sz="1800">
              <a:solidFill>
                <a:schemeClr val="dk1"/>
              </a:solidFill>
              <a:latin typeface="Arial"/>
              <a:ea typeface="Arial"/>
              <a:cs typeface="Arial"/>
              <a:sym typeface="Arial"/>
            </a:endParaRPr>
          </a:p>
          <a:p>
            <a:pPr indent="0" lvl="0" marL="0" marR="0" rtl="0" algn="l">
              <a:lnSpc>
                <a:spcPct val="90000"/>
              </a:lnSpc>
              <a:spcBef>
                <a:spcPts val="400"/>
              </a:spcBef>
              <a:spcAft>
                <a:spcPts val="0"/>
              </a:spcAft>
              <a:buClr>
                <a:schemeClr val="dk1"/>
              </a:buClr>
              <a:buSzPts val="1800"/>
              <a:buFont typeface="Arial"/>
              <a:buNone/>
            </a:pPr>
            <a:r>
              <a:t/>
            </a:r>
            <a:endParaRPr b="1" sz="1800">
              <a:solidFill>
                <a:schemeClr val="dk1"/>
              </a:solidFill>
              <a:latin typeface="Arial"/>
              <a:ea typeface="Arial"/>
              <a:cs typeface="Arial"/>
              <a:sym typeface="Arial"/>
            </a:endParaRPr>
          </a:p>
          <a:p>
            <a:pPr indent="0" lvl="0" marL="0" marR="0" rtl="0" algn="l">
              <a:lnSpc>
                <a:spcPct val="90000"/>
              </a:lnSpc>
              <a:spcBef>
                <a:spcPts val="400"/>
              </a:spcBef>
              <a:spcAft>
                <a:spcPts val="0"/>
              </a:spcAft>
              <a:buClr>
                <a:schemeClr val="dk1"/>
              </a:buClr>
              <a:buSzPts val="1800"/>
              <a:buFont typeface="Arial"/>
              <a:buNone/>
            </a:pPr>
            <a:r>
              <a:t/>
            </a:r>
            <a:endParaRPr b="1" sz="1800">
              <a:solidFill>
                <a:schemeClr val="dk1"/>
              </a:solidFill>
              <a:latin typeface="Arial"/>
              <a:ea typeface="Arial"/>
              <a:cs typeface="Arial"/>
              <a:sym typeface="Arial"/>
            </a:endParaRPr>
          </a:p>
        </p:txBody>
      </p:sp>
      <p:sp>
        <p:nvSpPr>
          <p:cNvPr id="397" name="Google Shape;397;p3"/>
          <p:cNvSpPr/>
          <p:nvPr/>
        </p:nvSpPr>
        <p:spPr>
          <a:xfrm>
            <a:off x="148989" y="3071673"/>
            <a:ext cx="5946900" cy="2825100"/>
          </a:xfrm>
          <a:prstGeom prst="rect">
            <a:avLst/>
          </a:prstGeom>
          <a:noFill/>
          <a:ln cap="flat" cmpd="sng" w="57150">
            <a:solidFill>
              <a:schemeClr val="accent1"/>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398" name="Google Shape;398;p3"/>
          <p:cNvSpPr txBox="1"/>
          <p:nvPr/>
        </p:nvSpPr>
        <p:spPr>
          <a:xfrm>
            <a:off x="6267625" y="3891775"/>
            <a:ext cx="5628600" cy="1878900"/>
          </a:xfrm>
          <a:prstGeom prst="rect">
            <a:avLst/>
          </a:prstGeom>
          <a:noFill/>
          <a:ln>
            <a:noFill/>
          </a:ln>
        </p:spPr>
        <p:txBody>
          <a:bodyPr anchorCtr="0" anchor="ctr" bIns="90000" lIns="90000" spcFirstLastPara="1" rIns="90000" wrap="square" tIns="90000">
            <a:noAutofit/>
          </a:bodyPr>
          <a:lstStyle/>
          <a:p>
            <a:pPr indent="0" lvl="0" marL="0" marR="0" rtl="0" algn="l">
              <a:lnSpc>
                <a:spcPct val="90000"/>
              </a:lnSpc>
              <a:spcBef>
                <a:spcPts val="0"/>
              </a:spcBef>
              <a:spcAft>
                <a:spcPts val="0"/>
              </a:spcAft>
              <a:buNone/>
            </a:pPr>
            <a:r>
              <a:t/>
            </a:r>
            <a:endParaRPr b="1" sz="1800">
              <a:solidFill>
                <a:schemeClr val="dk1"/>
              </a:solidFill>
            </a:endParaRPr>
          </a:p>
          <a:p>
            <a:pPr indent="0" lvl="0" marL="0" marR="0" rtl="0" algn="l">
              <a:lnSpc>
                <a:spcPct val="90000"/>
              </a:lnSpc>
              <a:spcBef>
                <a:spcPts val="0"/>
              </a:spcBef>
              <a:spcAft>
                <a:spcPts val="0"/>
              </a:spcAft>
              <a:buNone/>
            </a:pPr>
            <a:r>
              <a:t/>
            </a:r>
            <a:endParaRPr b="1" sz="1800">
              <a:solidFill>
                <a:schemeClr val="dk1"/>
              </a:solidFill>
            </a:endParaRPr>
          </a:p>
          <a:p>
            <a:pPr indent="0" lvl="0" marL="0" marR="0" rtl="0" algn="l">
              <a:lnSpc>
                <a:spcPct val="90000"/>
              </a:lnSpc>
              <a:spcBef>
                <a:spcPts val="0"/>
              </a:spcBef>
              <a:spcAft>
                <a:spcPts val="0"/>
              </a:spcAft>
              <a:buNone/>
            </a:pPr>
            <a:r>
              <a:t/>
            </a:r>
            <a:endParaRPr b="1" sz="1800">
              <a:solidFill>
                <a:schemeClr val="dk1"/>
              </a:solidFill>
            </a:endParaRPr>
          </a:p>
          <a:p>
            <a:pPr indent="0" lvl="0" marL="0" marR="0" rtl="0" algn="l">
              <a:lnSpc>
                <a:spcPct val="90000"/>
              </a:lnSpc>
              <a:spcBef>
                <a:spcPts val="0"/>
              </a:spcBef>
              <a:spcAft>
                <a:spcPts val="0"/>
              </a:spcAft>
              <a:buNone/>
            </a:pPr>
            <a:r>
              <a:t/>
            </a:r>
            <a:endParaRPr b="1" sz="1800">
              <a:solidFill>
                <a:schemeClr val="dk1"/>
              </a:solidFill>
            </a:endParaRPr>
          </a:p>
          <a:p>
            <a:pPr indent="0" lvl="0" marL="0" marR="0" rtl="0" algn="l">
              <a:lnSpc>
                <a:spcPct val="90000"/>
              </a:lnSpc>
              <a:spcBef>
                <a:spcPts val="0"/>
              </a:spcBef>
              <a:spcAft>
                <a:spcPts val="0"/>
              </a:spcAft>
              <a:buNone/>
            </a:pPr>
            <a:r>
              <a:t/>
            </a:r>
            <a:endParaRPr b="1" sz="1800">
              <a:solidFill>
                <a:schemeClr val="dk1"/>
              </a:solidFill>
            </a:endParaRPr>
          </a:p>
          <a:p>
            <a:pPr indent="0" lvl="0" marL="0" marR="0" rtl="0" algn="l">
              <a:lnSpc>
                <a:spcPct val="90000"/>
              </a:lnSpc>
              <a:spcBef>
                <a:spcPts val="0"/>
              </a:spcBef>
              <a:spcAft>
                <a:spcPts val="0"/>
              </a:spcAft>
              <a:buNone/>
            </a:pPr>
            <a:r>
              <a:rPr b="1" lang="en-US" sz="1800">
                <a:solidFill>
                  <a:schemeClr val="dk1"/>
                </a:solidFill>
                <a:latin typeface="Arial"/>
                <a:ea typeface="Arial"/>
                <a:cs typeface="Arial"/>
                <a:sym typeface="Arial"/>
              </a:rPr>
              <a:t>Challenges </a:t>
            </a:r>
            <a:endParaRPr b="1" sz="1800">
              <a:solidFill>
                <a:schemeClr val="dk1"/>
              </a:solidFill>
            </a:endParaRPr>
          </a:p>
          <a:p>
            <a:pPr indent="0" lvl="0" marL="0" marR="0" rtl="0" algn="l">
              <a:lnSpc>
                <a:spcPct val="90000"/>
              </a:lnSpc>
              <a:spcBef>
                <a:spcPts val="0"/>
              </a:spcBef>
              <a:spcAft>
                <a:spcPts val="0"/>
              </a:spcAft>
              <a:buNone/>
            </a:pPr>
            <a:r>
              <a:t/>
            </a:r>
            <a:endParaRPr b="1" sz="1800">
              <a:solidFill>
                <a:schemeClr val="dk1"/>
              </a:solidFill>
            </a:endParaRPr>
          </a:p>
          <a:p>
            <a:pPr indent="0" lvl="0" marL="457200" marR="0" rtl="0" algn="l">
              <a:lnSpc>
                <a:spcPct val="90000"/>
              </a:lnSpc>
              <a:spcBef>
                <a:spcPts val="0"/>
              </a:spcBef>
              <a:spcAft>
                <a:spcPts val="0"/>
              </a:spcAft>
              <a:buNone/>
            </a:pPr>
            <a:r>
              <a:t/>
            </a:r>
            <a:endParaRPr sz="1700">
              <a:solidFill>
                <a:schemeClr val="dk1"/>
              </a:solidFill>
            </a:endParaRPr>
          </a:p>
          <a:p>
            <a:pPr indent="-336550" lvl="0" marL="457200" marR="0" rtl="0" algn="l">
              <a:lnSpc>
                <a:spcPct val="90000"/>
              </a:lnSpc>
              <a:spcBef>
                <a:spcPts val="0"/>
              </a:spcBef>
              <a:spcAft>
                <a:spcPts val="0"/>
              </a:spcAft>
              <a:buClr>
                <a:schemeClr val="dk1"/>
              </a:buClr>
              <a:buSzPts val="1700"/>
              <a:buChar char="●"/>
            </a:pPr>
            <a:r>
              <a:rPr lang="en-US" sz="1700">
                <a:solidFill>
                  <a:schemeClr val="dk1"/>
                </a:solidFill>
              </a:rPr>
              <a:t>Preprocessing of unstructured logs</a:t>
            </a:r>
            <a:endParaRPr sz="1700">
              <a:solidFill>
                <a:schemeClr val="dk1"/>
              </a:solidFill>
            </a:endParaRPr>
          </a:p>
          <a:p>
            <a:pPr indent="-336550" lvl="0" marL="457200" marR="0" rtl="0" algn="l">
              <a:lnSpc>
                <a:spcPct val="90000"/>
              </a:lnSpc>
              <a:spcBef>
                <a:spcPts val="0"/>
              </a:spcBef>
              <a:spcAft>
                <a:spcPts val="0"/>
              </a:spcAft>
              <a:buClr>
                <a:schemeClr val="dk1"/>
              </a:buClr>
              <a:buSzPts val="1700"/>
              <a:buChar char="●"/>
            </a:pPr>
            <a:r>
              <a:rPr lang="en-US" sz="1700">
                <a:solidFill>
                  <a:schemeClr val="dk1"/>
                </a:solidFill>
              </a:rPr>
              <a:t>Choosing the suitable parameters to train the model</a:t>
            </a:r>
            <a:endParaRPr sz="1700">
              <a:solidFill>
                <a:schemeClr val="dk1"/>
              </a:solidFill>
            </a:endParaRPr>
          </a:p>
          <a:p>
            <a:pPr indent="-336550" lvl="0" marL="457200" marR="0" rtl="0" algn="l">
              <a:lnSpc>
                <a:spcPct val="90000"/>
              </a:lnSpc>
              <a:spcBef>
                <a:spcPts val="0"/>
              </a:spcBef>
              <a:spcAft>
                <a:spcPts val="0"/>
              </a:spcAft>
              <a:buClr>
                <a:schemeClr val="dk1"/>
              </a:buClr>
              <a:buSzPts val="1700"/>
              <a:buChar char="●"/>
            </a:pPr>
            <a:r>
              <a:rPr lang="en-US" sz="1700">
                <a:solidFill>
                  <a:schemeClr val="dk1"/>
                </a:solidFill>
              </a:rPr>
              <a:t>Memory constraints</a:t>
            </a:r>
            <a:endParaRPr sz="1700">
              <a:solidFill>
                <a:schemeClr val="dk1"/>
              </a:solidFill>
            </a:endParaRPr>
          </a:p>
          <a:p>
            <a:pPr indent="-336550" lvl="0" marL="457200" marR="0" rtl="0" algn="l">
              <a:lnSpc>
                <a:spcPct val="90000"/>
              </a:lnSpc>
              <a:spcBef>
                <a:spcPts val="0"/>
              </a:spcBef>
              <a:spcAft>
                <a:spcPts val="0"/>
              </a:spcAft>
              <a:buClr>
                <a:schemeClr val="dk1"/>
              </a:buClr>
              <a:buSzPts val="1700"/>
              <a:buChar char="●"/>
            </a:pPr>
            <a:r>
              <a:rPr lang="en-US" sz="1700">
                <a:solidFill>
                  <a:schemeClr val="dk1"/>
                </a:solidFill>
              </a:rPr>
              <a:t>Pattern Identification of faults</a:t>
            </a:r>
            <a:endParaRPr sz="1700">
              <a:solidFill>
                <a:schemeClr val="dk1"/>
              </a:solidFill>
            </a:endParaRPr>
          </a:p>
          <a:p>
            <a:pPr indent="0" lvl="0" marL="0" marR="0" rtl="0" algn="l">
              <a:lnSpc>
                <a:spcPct val="90000"/>
              </a:lnSpc>
              <a:spcBef>
                <a:spcPts val="400"/>
              </a:spcBef>
              <a:spcAft>
                <a:spcPts val="0"/>
              </a:spcAft>
              <a:buNone/>
            </a:pPr>
            <a:r>
              <a:t/>
            </a:r>
            <a:endParaRPr b="1" sz="1800">
              <a:solidFill>
                <a:schemeClr val="dk1"/>
              </a:solidFill>
              <a:latin typeface="Arial"/>
              <a:ea typeface="Arial"/>
              <a:cs typeface="Arial"/>
              <a:sym typeface="Arial"/>
            </a:endParaRPr>
          </a:p>
          <a:p>
            <a:pPr indent="0" lvl="0" marL="0" marR="0" rtl="0" algn="l">
              <a:lnSpc>
                <a:spcPct val="90000"/>
              </a:lnSpc>
              <a:spcBef>
                <a:spcPts val="400"/>
              </a:spcBef>
              <a:spcAft>
                <a:spcPts val="0"/>
              </a:spcAft>
              <a:buNone/>
            </a:pPr>
            <a:r>
              <a:t/>
            </a:r>
            <a:endParaRPr b="1" sz="1800">
              <a:solidFill>
                <a:schemeClr val="dk1"/>
              </a:solidFill>
              <a:latin typeface="Arial"/>
              <a:ea typeface="Arial"/>
              <a:cs typeface="Arial"/>
              <a:sym typeface="Arial"/>
            </a:endParaRPr>
          </a:p>
          <a:p>
            <a:pPr indent="0" lvl="0" marL="0" marR="0" rtl="0" algn="l">
              <a:lnSpc>
                <a:spcPct val="90000"/>
              </a:lnSpc>
              <a:spcBef>
                <a:spcPts val="400"/>
              </a:spcBef>
              <a:spcAft>
                <a:spcPts val="0"/>
              </a:spcAft>
              <a:buNone/>
            </a:pPr>
            <a:r>
              <a:t/>
            </a:r>
            <a:endParaRPr b="1" sz="1800">
              <a:solidFill>
                <a:schemeClr val="dk1"/>
              </a:solidFill>
              <a:latin typeface="Arial"/>
              <a:ea typeface="Arial"/>
              <a:cs typeface="Arial"/>
              <a:sym typeface="Arial"/>
            </a:endParaRPr>
          </a:p>
          <a:p>
            <a:pPr indent="0" lvl="0" marL="0" marR="0" rtl="0" algn="l">
              <a:lnSpc>
                <a:spcPct val="90000"/>
              </a:lnSpc>
              <a:spcBef>
                <a:spcPts val="400"/>
              </a:spcBef>
              <a:spcAft>
                <a:spcPts val="0"/>
              </a:spcAft>
              <a:buNone/>
            </a:pPr>
            <a:r>
              <a:t/>
            </a:r>
            <a:endParaRPr b="1" sz="1800">
              <a:solidFill>
                <a:schemeClr val="dk1"/>
              </a:solidFill>
              <a:latin typeface="Arial"/>
              <a:ea typeface="Arial"/>
              <a:cs typeface="Arial"/>
              <a:sym typeface="Arial"/>
            </a:endParaRPr>
          </a:p>
          <a:p>
            <a:pPr indent="0" lvl="0" marL="0" marR="0" rtl="0" algn="l">
              <a:lnSpc>
                <a:spcPct val="90000"/>
              </a:lnSpc>
              <a:spcBef>
                <a:spcPts val="400"/>
              </a:spcBef>
              <a:spcAft>
                <a:spcPts val="0"/>
              </a:spcAft>
              <a:buNone/>
            </a:pPr>
            <a:r>
              <a:t/>
            </a:r>
            <a:endParaRPr b="1" sz="1800">
              <a:solidFill>
                <a:schemeClr val="dk1"/>
              </a:solidFill>
              <a:latin typeface="Arial"/>
              <a:ea typeface="Arial"/>
              <a:cs typeface="Arial"/>
              <a:sym typeface="Arial"/>
            </a:endParaRPr>
          </a:p>
          <a:p>
            <a:pPr indent="0" lvl="0" marL="0" marR="0" rtl="0" algn="l">
              <a:lnSpc>
                <a:spcPct val="90000"/>
              </a:lnSpc>
              <a:spcBef>
                <a:spcPts val="400"/>
              </a:spcBef>
              <a:spcAft>
                <a:spcPts val="0"/>
              </a:spcAft>
              <a:buNone/>
            </a:pPr>
            <a:r>
              <a:t/>
            </a:r>
            <a:endParaRPr b="1" sz="1800">
              <a:solidFill>
                <a:schemeClr val="dk1"/>
              </a:solidFill>
              <a:latin typeface="Arial"/>
              <a:ea typeface="Arial"/>
              <a:cs typeface="Arial"/>
              <a:sym typeface="Arial"/>
            </a:endParaRPr>
          </a:p>
          <a:p>
            <a:pPr indent="0" lvl="0" marL="0" marR="0" rtl="0" algn="l">
              <a:lnSpc>
                <a:spcPct val="90000"/>
              </a:lnSpc>
              <a:spcBef>
                <a:spcPts val="400"/>
              </a:spcBef>
              <a:spcAft>
                <a:spcPts val="0"/>
              </a:spcAft>
              <a:buNone/>
            </a:pPr>
            <a:r>
              <a:t/>
            </a:r>
            <a:endParaRPr b="1" sz="1800">
              <a:solidFill>
                <a:schemeClr val="dk1"/>
              </a:solidFill>
              <a:latin typeface="Arial"/>
              <a:ea typeface="Arial"/>
              <a:cs typeface="Arial"/>
              <a:sym typeface="Arial"/>
            </a:endParaRPr>
          </a:p>
          <a:p>
            <a:pPr indent="0" lvl="0" marL="0" marR="0" rtl="0" algn="l">
              <a:lnSpc>
                <a:spcPct val="90000"/>
              </a:lnSpc>
              <a:spcBef>
                <a:spcPts val="400"/>
              </a:spcBef>
              <a:spcAft>
                <a:spcPts val="0"/>
              </a:spcAft>
              <a:buNone/>
            </a:pPr>
            <a:r>
              <a:t/>
            </a:r>
            <a:endParaRPr b="1" sz="1800">
              <a:solidFill>
                <a:schemeClr val="dk1"/>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g2e6c183af67_0_24"/>
          <p:cNvSpPr txBox="1"/>
          <p:nvPr>
            <p:ph idx="11" type="ftr"/>
          </p:nvPr>
        </p:nvSpPr>
        <p:spPr>
          <a:xfrm>
            <a:off x="3721696" y="6129337"/>
            <a:ext cx="7481100" cy="411600"/>
          </a:xfrm>
          <a:prstGeom prst="rect">
            <a:avLst/>
          </a:prstGeom>
          <a:noFill/>
          <a:ln>
            <a:noFill/>
          </a:ln>
        </p:spPr>
        <p:txBody>
          <a:bodyPr anchorCtr="0" anchor="b" bIns="0" lIns="90000" spcFirstLastPara="1" rIns="90000" wrap="square" tIns="0">
            <a:noAutofit/>
          </a:bodyPr>
          <a:lstStyle/>
          <a:p>
            <a:pPr indent="0" lvl="0" marL="0" rtl="0" algn="r">
              <a:lnSpc>
                <a:spcPct val="90000"/>
              </a:lnSpc>
              <a:spcBef>
                <a:spcPts val="0"/>
              </a:spcBef>
              <a:spcAft>
                <a:spcPts val="0"/>
              </a:spcAft>
              <a:buNone/>
            </a:pPr>
            <a:r>
              <a:rPr lang="en-US"/>
              <a:t>CONFIDENTIAL | AUTHORIZED</a:t>
            </a:r>
            <a:endParaRPr/>
          </a:p>
        </p:txBody>
      </p:sp>
      <p:sp>
        <p:nvSpPr>
          <p:cNvPr id="404" name="Google Shape;404;g2e6c183af67_0_24"/>
          <p:cNvSpPr txBox="1"/>
          <p:nvPr>
            <p:ph idx="12" type="sldNum"/>
          </p:nvPr>
        </p:nvSpPr>
        <p:spPr>
          <a:xfrm>
            <a:off x="11202856" y="6301811"/>
            <a:ext cx="684300" cy="365100"/>
          </a:xfrm>
          <a:prstGeom prst="rect">
            <a:avLst/>
          </a:prstGeom>
          <a:noFill/>
          <a:ln>
            <a:noFill/>
          </a:ln>
        </p:spPr>
        <p:txBody>
          <a:bodyPr anchorCtr="0" anchor="ctr" bIns="45700" lIns="91425" spcFirstLastPara="1" rIns="91425" wrap="square" tIns="45700">
            <a:noAutofit/>
          </a:bodyPr>
          <a:lstStyle/>
          <a:p>
            <a:pPr indent="-205699" lvl="0" marL="205699" rtl="0" algn="l">
              <a:lnSpc>
                <a:spcPct val="90000"/>
              </a:lnSpc>
              <a:spcBef>
                <a:spcPts val="0"/>
              </a:spcBef>
              <a:spcAft>
                <a:spcPts val="0"/>
              </a:spcAft>
              <a:buClr>
                <a:schemeClr val="lt2"/>
              </a:buClr>
              <a:buSzPts val="2400"/>
              <a:buFont typeface="Arial"/>
              <a:buChar char="•"/>
            </a:pPr>
            <a:fld id="{00000000-1234-1234-1234-123412341234}" type="slidenum">
              <a:rPr lang="en-US"/>
              <a:t>‹#›</a:t>
            </a:fld>
            <a:endParaRPr/>
          </a:p>
        </p:txBody>
      </p:sp>
      <p:sp>
        <p:nvSpPr>
          <p:cNvPr id="405" name="Google Shape;405;g2e6c183af67_0_24"/>
          <p:cNvSpPr txBox="1"/>
          <p:nvPr>
            <p:ph type="title"/>
          </p:nvPr>
        </p:nvSpPr>
        <p:spPr>
          <a:xfrm>
            <a:off x="46758" y="216568"/>
            <a:ext cx="11498400" cy="401400"/>
          </a:xfrm>
          <a:prstGeom prst="rect">
            <a:avLst/>
          </a:prstGeom>
          <a:noFill/>
          <a:ln>
            <a:noFill/>
          </a:ln>
        </p:spPr>
        <p:txBody>
          <a:bodyPr anchorCtr="0" anchor="ctr" bIns="91425" lIns="91425" spcFirstLastPara="1" rIns="91425" wrap="square" tIns="91425">
            <a:noAutofit/>
          </a:bodyPr>
          <a:lstStyle/>
          <a:p>
            <a:pPr indent="0" lvl="0" marL="0" rtl="0" algn="l">
              <a:lnSpc>
                <a:spcPct val="90000"/>
              </a:lnSpc>
              <a:spcBef>
                <a:spcPts val="0"/>
              </a:spcBef>
              <a:spcAft>
                <a:spcPts val="0"/>
              </a:spcAft>
              <a:buClr>
                <a:schemeClr val="dk1"/>
              </a:buClr>
              <a:buSzPts val="2800"/>
              <a:buFont typeface="Arial"/>
              <a:buNone/>
            </a:pPr>
            <a:r>
              <a:rPr lang="en-US"/>
              <a:t>Research Work</a:t>
            </a:r>
            <a:endParaRPr/>
          </a:p>
        </p:txBody>
      </p:sp>
      <p:sp>
        <p:nvSpPr>
          <p:cNvPr id="406" name="Google Shape;406;g2e6c183af67_0_24"/>
          <p:cNvSpPr txBox="1"/>
          <p:nvPr/>
        </p:nvSpPr>
        <p:spPr>
          <a:xfrm>
            <a:off x="154150" y="1535900"/>
            <a:ext cx="6858000" cy="63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200">
              <a:solidFill>
                <a:schemeClr val="dk1"/>
              </a:solidFill>
            </a:endParaRPr>
          </a:p>
        </p:txBody>
      </p:sp>
      <p:sp>
        <p:nvSpPr>
          <p:cNvPr id="407" name="Google Shape;407;g2e6c183af67_0_24"/>
          <p:cNvSpPr/>
          <p:nvPr/>
        </p:nvSpPr>
        <p:spPr>
          <a:xfrm>
            <a:off x="234725" y="1138025"/>
            <a:ext cx="11333400" cy="5027700"/>
          </a:xfrm>
          <a:prstGeom prst="rect">
            <a:avLst/>
          </a:prstGeom>
          <a:noFill/>
          <a:ln cap="flat" cmpd="sng" w="57150">
            <a:solidFill>
              <a:schemeClr val="accent1"/>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408" name="Google Shape;408;g2e6c183af67_0_24"/>
          <p:cNvSpPr txBox="1"/>
          <p:nvPr/>
        </p:nvSpPr>
        <p:spPr>
          <a:xfrm>
            <a:off x="154150" y="1273475"/>
            <a:ext cx="11238900" cy="4816200"/>
          </a:xfrm>
          <a:prstGeom prst="rect">
            <a:avLst/>
          </a:prstGeom>
          <a:noFill/>
          <a:ln>
            <a:noFill/>
          </a:ln>
        </p:spPr>
        <p:txBody>
          <a:bodyPr anchorCtr="0" anchor="t" bIns="91425" lIns="91425" spcFirstLastPara="1" rIns="91425" wrap="square" tIns="91425">
            <a:noAutofit/>
          </a:bodyPr>
          <a:lstStyle/>
          <a:p>
            <a:pPr indent="0" lvl="0" marL="0" rtl="0" algn="l">
              <a:lnSpc>
                <a:spcPct val="112000"/>
              </a:lnSpc>
              <a:spcBef>
                <a:spcPts val="0"/>
              </a:spcBef>
              <a:spcAft>
                <a:spcPts val="0"/>
              </a:spcAft>
              <a:buNone/>
            </a:pPr>
            <a:r>
              <a:rPr lang="en-US" sz="1700">
                <a:solidFill>
                  <a:schemeClr val="dk1"/>
                </a:solidFill>
              </a:rPr>
              <a:t>  </a:t>
            </a:r>
            <a:r>
              <a:rPr b="1" lang="en-US" sz="1800">
                <a:solidFill>
                  <a:schemeClr val="dk1"/>
                </a:solidFill>
              </a:rPr>
              <a:t> </a:t>
            </a:r>
            <a:r>
              <a:rPr b="1" lang="en-US" sz="1600">
                <a:solidFill>
                  <a:schemeClr val="dk1"/>
                </a:solidFill>
              </a:rPr>
              <a:t>Papers and Literature -</a:t>
            </a:r>
            <a:endParaRPr b="1" sz="1600">
              <a:solidFill>
                <a:schemeClr val="dk1"/>
              </a:solidFill>
            </a:endParaRPr>
          </a:p>
          <a:p>
            <a:pPr indent="0" lvl="0" marL="0" rtl="0" algn="l">
              <a:lnSpc>
                <a:spcPct val="112000"/>
              </a:lnSpc>
              <a:spcBef>
                <a:spcPts val="0"/>
              </a:spcBef>
              <a:spcAft>
                <a:spcPts val="0"/>
              </a:spcAft>
              <a:buNone/>
            </a:pPr>
            <a:r>
              <a:t/>
            </a:r>
            <a:endParaRPr sz="1500">
              <a:solidFill>
                <a:schemeClr val="dk1"/>
              </a:solidFill>
            </a:endParaRPr>
          </a:p>
          <a:p>
            <a:pPr indent="-323850" lvl="0" marL="457200" rtl="0" algn="l">
              <a:lnSpc>
                <a:spcPct val="112000"/>
              </a:lnSpc>
              <a:spcBef>
                <a:spcPts val="0"/>
              </a:spcBef>
              <a:spcAft>
                <a:spcPts val="0"/>
              </a:spcAft>
              <a:buClr>
                <a:schemeClr val="dk1"/>
              </a:buClr>
              <a:buSzPts val="1500"/>
              <a:buChar char="●"/>
            </a:pPr>
            <a:r>
              <a:rPr lang="en-US" sz="1500">
                <a:solidFill>
                  <a:schemeClr val="dk1"/>
                </a:solidFill>
              </a:rPr>
              <a:t>Machine Learning for Log Analysis : Link :- </a:t>
            </a:r>
            <a:r>
              <a:rPr lang="en-US" sz="1500" u="sng">
                <a:solidFill>
                  <a:schemeClr val="hlink"/>
                </a:solidFill>
                <a:hlinkClick r:id="rId3"/>
              </a:rPr>
              <a:t>https://www.youtube.com/watch?v=5aovmNf3s2Q</a:t>
            </a:r>
            <a:endParaRPr sz="1500">
              <a:solidFill>
                <a:schemeClr val="dk1"/>
              </a:solidFill>
            </a:endParaRPr>
          </a:p>
          <a:p>
            <a:pPr indent="0" lvl="0" marL="457200" rtl="0" algn="l">
              <a:lnSpc>
                <a:spcPct val="112000"/>
              </a:lnSpc>
              <a:spcBef>
                <a:spcPts val="0"/>
              </a:spcBef>
              <a:spcAft>
                <a:spcPts val="0"/>
              </a:spcAft>
              <a:buNone/>
            </a:pPr>
            <a:r>
              <a:t/>
            </a:r>
            <a:endParaRPr sz="1500">
              <a:solidFill>
                <a:schemeClr val="dk1"/>
              </a:solidFill>
            </a:endParaRPr>
          </a:p>
          <a:p>
            <a:pPr indent="-323850" lvl="0" marL="457200" rtl="0" algn="l">
              <a:lnSpc>
                <a:spcPct val="112000"/>
              </a:lnSpc>
              <a:spcBef>
                <a:spcPts val="0"/>
              </a:spcBef>
              <a:spcAft>
                <a:spcPts val="0"/>
              </a:spcAft>
              <a:buClr>
                <a:schemeClr val="dk1"/>
              </a:buClr>
              <a:buSzPts val="1500"/>
              <a:buChar char="●"/>
            </a:pPr>
            <a:r>
              <a:rPr lang="en-US" sz="1500">
                <a:solidFill>
                  <a:schemeClr val="dk1"/>
                </a:solidFill>
              </a:rPr>
              <a:t>Automatic Log Analysis using Machine Learning </a:t>
            </a:r>
            <a:endParaRPr sz="1500">
              <a:solidFill>
                <a:schemeClr val="dk1"/>
              </a:solidFill>
            </a:endParaRPr>
          </a:p>
          <a:p>
            <a:pPr indent="0" lvl="0" marL="457200" rtl="0" algn="l">
              <a:lnSpc>
                <a:spcPct val="112000"/>
              </a:lnSpc>
              <a:spcBef>
                <a:spcPts val="0"/>
              </a:spcBef>
              <a:spcAft>
                <a:spcPts val="0"/>
              </a:spcAft>
              <a:buNone/>
            </a:pPr>
            <a:r>
              <a:t/>
            </a:r>
            <a:endParaRPr sz="1500">
              <a:solidFill>
                <a:schemeClr val="dk1"/>
              </a:solidFill>
            </a:endParaRPr>
          </a:p>
          <a:p>
            <a:pPr indent="-323850" lvl="0" marL="457200" rtl="0" algn="l">
              <a:lnSpc>
                <a:spcPct val="112000"/>
              </a:lnSpc>
              <a:spcBef>
                <a:spcPts val="0"/>
              </a:spcBef>
              <a:spcAft>
                <a:spcPts val="0"/>
              </a:spcAft>
              <a:buClr>
                <a:schemeClr val="dk1"/>
              </a:buClr>
              <a:buSzPts val="1500"/>
              <a:buChar char="●"/>
            </a:pPr>
            <a:r>
              <a:rPr lang="en-US" sz="1500">
                <a:solidFill>
                  <a:schemeClr val="dk1"/>
                </a:solidFill>
              </a:rPr>
              <a:t>Build Log Classifier :</a:t>
            </a:r>
            <a:r>
              <a:rPr lang="en-US" sz="1500" u="sng">
                <a:solidFill>
                  <a:schemeClr val="hlink"/>
                </a:solidFill>
                <a:hlinkClick r:id="rId4"/>
              </a:rPr>
              <a:t>https://aicoe-aiops.github.io/ocp-ci-analysis/notebooks/data-sources/gcsweb-ci/build-logs/build_log_EDA.html</a:t>
            </a:r>
            <a:endParaRPr sz="1500">
              <a:solidFill>
                <a:schemeClr val="dk1"/>
              </a:solidFill>
            </a:endParaRPr>
          </a:p>
          <a:p>
            <a:pPr indent="0" lvl="0" marL="0" rtl="0" algn="l">
              <a:lnSpc>
                <a:spcPct val="112000"/>
              </a:lnSpc>
              <a:spcBef>
                <a:spcPts val="0"/>
              </a:spcBef>
              <a:spcAft>
                <a:spcPts val="0"/>
              </a:spcAft>
              <a:buNone/>
            </a:pPr>
            <a:r>
              <a:t/>
            </a:r>
            <a:endParaRPr sz="1500">
              <a:solidFill>
                <a:schemeClr val="dk1"/>
              </a:solidFill>
            </a:endParaRPr>
          </a:p>
          <a:p>
            <a:pPr indent="-323850" lvl="0" marL="457200" rtl="0" algn="l">
              <a:lnSpc>
                <a:spcPct val="112000"/>
              </a:lnSpc>
              <a:spcBef>
                <a:spcPts val="0"/>
              </a:spcBef>
              <a:spcAft>
                <a:spcPts val="0"/>
              </a:spcAft>
              <a:buClr>
                <a:schemeClr val="dk1"/>
              </a:buClr>
              <a:buSzPts val="1500"/>
              <a:buChar char="●"/>
            </a:pPr>
            <a:r>
              <a:rPr lang="en-US" sz="1500">
                <a:solidFill>
                  <a:schemeClr val="dk1"/>
                </a:solidFill>
              </a:rPr>
              <a:t>State of the Art  -  3 literature Surveys</a:t>
            </a:r>
            <a:endParaRPr sz="1500">
              <a:solidFill>
                <a:schemeClr val="dk1"/>
              </a:solidFill>
            </a:endParaRPr>
          </a:p>
          <a:p>
            <a:pPr indent="-317500" lvl="1" marL="914400" rtl="0" algn="l">
              <a:lnSpc>
                <a:spcPct val="112000"/>
              </a:lnSpc>
              <a:spcBef>
                <a:spcPts val="0"/>
              </a:spcBef>
              <a:spcAft>
                <a:spcPts val="0"/>
              </a:spcAft>
              <a:buClr>
                <a:schemeClr val="dk1"/>
              </a:buClr>
              <a:buSzPts val="1400"/>
              <a:buChar char="○"/>
            </a:pPr>
            <a:r>
              <a:rPr lang="en-US">
                <a:solidFill>
                  <a:schemeClr val="dk1"/>
                </a:solidFill>
              </a:rPr>
              <a:t>El-Masri, Diana et al. A systematic literature review on automated log abstraction techniques.</a:t>
            </a:r>
            <a:endParaRPr>
              <a:solidFill>
                <a:schemeClr val="dk1"/>
              </a:solidFill>
            </a:endParaRPr>
          </a:p>
          <a:p>
            <a:pPr indent="-317500" lvl="1" marL="914400" rtl="0" algn="l">
              <a:lnSpc>
                <a:spcPct val="112000"/>
              </a:lnSpc>
              <a:spcBef>
                <a:spcPts val="0"/>
              </a:spcBef>
              <a:spcAft>
                <a:spcPts val="0"/>
              </a:spcAft>
              <a:buClr>
                <a:schemeClr val="dk1"/>
              </a:buClr>
              <a:buSzPts val="1400"/>
              <a:buChar char="○"/>
            </a:pPr>
            <a:r>
              <a:rPr lang="en-US">
                <a:solidFill>
                  <a:schemeClr val="dk1"/>
                </a:solidFill>
              </a:rPr>
              <a:t>Information and Software Technology 122 (2020) Landauer, Max, et al. System log clustering approaches for cyber security applications: A survey. Computers &amp; Security 92 (2020).</a:t>
            </a:r>
            <a:endParaRPr>
              <a:solidFill>
                <a:schemeClr val="dk1"/>
              </a:solidFill>
            </a:endParaRPr>
          </a:p>
          <a:p>
            <a:pPr indent="-317500" lvl="1" marL="914400" rtl="0" algn="l">
              <a:lnSpc>
                <a:spcPct val="112000"/>
              </a:lnSpc>
              <a:spcBef>
                <a:spcPts val="0"/>
              </a:spcBef>
              <a:spcAft>
                <a:spcPts val="0"/>
              </a:spcAft>
              <a:buClr>
                <a:schemeClr val="dk1"/>
              </a:buClr>
              <a:buSzPts val="1400"/>
              <a:buChar char="○"/>
            </a:pPr>
            <a:r>
              <a:rPr lang="en-US">
                <a:solidFill>
                  <a:schemeClr val="dk1"/>
                </a:solidFill>
              </a:rPr>
              <a:t>Zhu, Jieming, et al. Tools and benchmarks for automated log parsing. IEEE/ACM 41st ICSE-SEIP. ΙΕΕΕ, 2019.</a:t>
            </a:r>
            <a:endParaRPr>
              <a:solidFill>
                <a:schemeClr val="dk1"/>
              </a:solidFill>
            </a:endParaRPr>
          </a:p>
          <a:p>
            <a:pPr indent="0" lvl="0" marL="914400" rtl="0" algn="l">
              <a:lnSpc>
                <a:spcPct val="112000"/>
              </a:lnSpc>
              <a:spcBef>
                <a:spcPts val="0"/>
              </a:spcBef>
              <a:spcAft>
                <a:spcPts val="0"/>
              </a:spcAft>
              <a:buNone/>
            </a:pPr>
            <a:r>
              <a:t/>
            </a:r>
            <a:endParaRPr>
              <a:solidFill>
                <a:schemeClr val="dk1"/>
              </a:solidFill>
            </a:endParaRPr>
          </a:p>
          <a:p>
            <a:pPr indent="-336550" lvl="0" marL="457200" rtl="0" algn="l">
              <a:lnSpc>
                <a:spcPct val="112000"/>
              </a:lnSpc>
              <a:spcBef>
                <a:spcPts val="0"/>
              </a:spcBef>
              <a:spcAft>
                <a:spcPts val="0"/>
              </a:spcAft>
              <a:buClr>
                <a:schemeClr val="dk1"/>
              </a:buClr>
              <a:buSzPts val="1700"/>
              <a:buChar char="●"/>
            </a:pPr>
            <a:r>
              <a:rPr lang="en-US" sz="1700">
                <a:solidFill>
                  <a:schemeClr val="dk1"/>
                </a:solidFill>
              </a:rPr>
              <a:t>NLP for Log Parsing - 2 papers</a:t>
            </a:r>
            <a:endParaRPr sz="1700">
              <a:solidFill>
                <a:schemeClr val="dk1"/>
              </a:solidFill>
            </a:endParaRPr>
          </a:p>
          <a:p>
            <a:pPr indent="-317500" lvl="1" marL="914400" rtl="0" algn="l">
              <a:lnSpc>
                <a:spcPct val="112000"/>
              </a:lnSpc>
              <a:spcBef>
                <a:spcPts val="0"/>
              </a:spcBef>
              <a:spcAft>
                <a:spcPts val="0"/>
              </a:spcAft>
              <a:buClr>
                <a:schemeClr val="dk1"/>
              </a:buClr>
              <a:buSzPts val="1400"/>
              <a:buChar char="○"/>
            </a:pPr>
            <a:r>
              <a:rPr lang="en-US">
                <a:solidFill>
                  <a:schemeClr val="dk1"/>
                </a:solidFill>
              </a:rPr>
              <a:t>Nedelkoski, Sasho, et al. Self-Supervised Log Parsing. arXiv preprint arXiv: 2003.07905 (2020).</a:t>
            </a:r>
            <a:endParaRPr>
              <a:solidFill>
                <a:schemeClr val="dk1"/>
              </a:solidFill>
            </a:endParaRPr>
          </a:p>
          <a:p>
            <a:pPr indent="-317500" lvl="1" marL="914400" rtl="0" algn="l">
              <a:lnSpc>
                <a:spcPct val="112000"/>
              </a:lnSpc>
              <a:spcBef>
                <a:spcPts val="0"/>
              </a:spcBef>
              <a:spcAft>
                <a:spcPts val="0"/>
              </a:spcAft>
              <a:buClr>
                <a:schemeClr val="dk1"/>
              </a:buClr>
              <a:buSzPts val="1400"/>
              <a:buChar char="○"/>
            </a:pPr>
            <a:r>
              <a:rPr lang="en-US">
                <a:solidFill>
                  <a:schemeClr val="dk1"/>
                </a:solidFill>
              </a:rPr>
              <a:t>Aussel, Nicolas, et al. Improving performances of log mining for anomaly prediction through NLP-based log parsing. IEEE, 2018.</a:t>
            </a:r>
            <a:endParaRPr>
              <a:solidFill>
                <a:schemeClr val="dk1"/>
              </a:solidFill>
            </a:endParaRPr>
          </a:p>
          <a:p>
            <a:pPr indent="0" lvl="0" marL="0" rtl="0" algn="l">
              <a:lnSpc>
                <a:spcPct val="112000"/>
              </a:lnSpc>
              <a:spcBef>
                <a:spcPts val="0"/>
              </a:spcBef>
              <a:spcAft>
                <a:spcPts val="0"/>
              </a:spcAft>
              <a:buNone/>
            </a:pPr>
            <a:r>
              <a:t/>
            </a:r>
            <a:endParaRPr sz="1700">
              <a:solidFill>
                <a:schemeClr val="dk1"/>
              </a:solidFill>
            </a:endParaRPr>
          </a:p>
          <a:p>
            <a:pPr indent="0" lvl="0" marL="0" rtl="0" algn="l">
              <a:lnSpc>
                <a:spcPct val="112000"/>
              </a:lnSpc>
              <a:spcBef>
                <a:spcPts val="0"/>
              </a:spcBef>
              <a:spcAft>
                <a:spcPts val="0"/>
              </a:spcAft>
              <a:buNone/>
            </a:pPr>
            <a:r>
              <a:t/>
            </a:r>
            <a:endParaRPr sz="1700">
              <a:solidFill>
                <a:schemeClr val="dk1"/>
              </a:solidFill>
            </a:endParaRPr>
          </a:p>
          <a:p>
            <a:pPr indent="0" lvl="0" marL="0" rtl="0" algn="l">
              <a:lnSpc>
                <a:spcPct val="112000"/>
              </a:lnSpc>
              <a:spcBef>
                <a:spcPts val="0"/>
              </a:spcBef>
              <a:spcAft>
                <a:spcPts val="0"/>
              </a:spcAft>
              <a:buNone/>
            </a:pPr>
            <a:r>
              <a:t/>
            </a:r>
            <a:endParaRPr sz="1700">
              <a:solidFill>
                <a:schemeClr val="dk1"/>
              </a:solidFill>
            </a:endParaRPr>
          </a:p>
          <a:p>
            <a:pPr indent="0" lvl="0" marL="0" rtl="0" algn="l">
              <a:lnSpc>
                <a:spcPct val="112000"/>
              </a:lnSpc>
              <a:spcBef>
                <a:spcPts val="0"/>
              </a:spcBef>
              <a:spcAft>
                <a:spcPts val="0"/>
              </a:spcAft>
              <a:buNone/>
            </a:pPr>
            <a:r>
              <a:t/>
            </a:r>
            <a:endParaRPr sz="1700">
              <a:solidFill>
                <a:schemeClr val="dk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g2e80d258c22_0_1"/>
          <p:cNvSpPr txBox="1"/>
          <p:nvPr>
            <p:ph idx="11" type="ftr"/>
          </p:nvPr>
        </p:nvSpPr>
        <p:spPr>
          <a:xfrm>
            <a:off x="3721696" y="6129337"/>
            <a:ext cx="7481100" cy="411600"/>
          </a:xfrm>
          <a:prstGeom prst="rect">
            <a:avLst/>
          </a:prstGeom>
          <a:noFill/>
          <a:ln>
            <a:noFill/>
          </a:ln>
        </p:spPr>
        <p:txBody>
          <a:bodyPr anchorCtr="0" anchor="b" bIns="0" lIns="90000" spcFirstLastPara="1" rIns="90000" wrap="square" tIns="0">
            <a:noAutofit/>
          </a:bodyPr>
          <a:lstStyle/>
          <a:p>
            <a:pPr indent="0" lvl="0" marL="0" rtl="0" algn="r">
              <a:lnSpc>
                <a:spcPct val="90000"/>
              </a:lnSpc>
              <a:spcBef>
                <a:spcPts val="0"/>
              </a:spcBef>
              <a:spcAft>
                <a:spcPts val="0"/>
              </a:spcAft>
              <a:buNone/>
            </a:pPr>
            <a:r>
              <a:rPr lang="en-US"/>
              <a:t>CONFIDENTIAL | AUTHORIZED</a:t>
            </a:r>
            <a:endParaRPr/>
          </a:p>
        </p:txBody>
      </p:sp>
      <p:sp>
        <p:nvSpPr>
          <p:cNvPr id="414" name="Google Shape;414;g2e80d258c22_0_1"/>
          <p:cNvSpPr txBox="1"/>
          <p:nvPr>
            <p:ph idx="12" type="sldNum"/>
          </p:nvPr>
        </p:nvSpPr>
        <p:spPr>
          <a:xfrm>
            <a:off x="11202856" y="6301811"/>
            <a:ext cx="684300" cy="365100"/>
          </a:xfrm>
          <a:prstGeom prst="rect">
            <a:avLst/>
          </a:prstGeom>
          <a:noFill/>
          <a:ln>
            <a:noFill/>
          </a:ln>
        </p:spPr>
        <p:txBody>
          <a:bodyPr anchorCtr="0" anchor="ctr" bIns="45700" lIns="91425" spcFirstLastPara="1" rIns="91425" wrap="square" tIns="45700">
            <a:noAutofit/>
          </a:bodyPr>
          <a:lstStyle/>
          <a:p>
            <a:pPr indent="-205699" lvl="0" marL="205699" rtl="0" algn="l">
              <a:lnSpc>
                <a:spcPct val="90000"/>
              </a:lnSpc>
              <a:spcBef>
                <a:spcPts val="0"/>
              </a:spcBef>
              <a:spcAft>
                <a:spcPts val="0"/>
              </a:spcAft>
              <a:buClr>
                <a:schemeClr val="lt2"/>
              </a:buClr>
              <a:buSzPts val="2400"/>
              <a:buFont typeface="Arial"/>
              <a:buChar char="•"/>
            </a:pPr>
            <a:fld id="{00000000-1234-1234-1234-123412341234}" type="slidenum">
              <a:rPr lang="en-US"/>
              <a:t>‹#›</a:t>
            </a:fld>
            <a:endParaRPr/>
          </a:p>
        </p:txBody>
      </p:sp>
      <p:sp>
        <p:nvSpPr>
          <p:cNvPr id="415" name="Google Shape;415;g2e80d258c22_0_1"/>
          <p:cNvSpPr txBox="1"/>
          <p:nvPr>
            <p:ph type="title"/>
          </p:nvPr>
        </p:nvSpPr>
        <p:spPr>
          <a:xfrm>
            <a:off x="46758" y="216568"/>
            <a:ext cx="11498400" cy="401400"/>
          </a:xfrm>
          <a:prstGeom prst="rect">
            <a:avLst/>
          </a:prstGeom>
          <a:noFill/>
          <a:ln>
            <a:noFill/>
          </a:ln>
        </p:spPr>
        <p:txBody>
          <a:bodyPr anchorCtr="0" anchor="ctr" bIns="91425" lIns="91425" spcFirstLastPara="1" rIns="91425" wrap="square" tIns="91425">
            <a:noAutofit/>
          </a:bodyPr>
          <a:lstStyle/>
          <a:p>
            <a:pPr indent="0" lvl="0" marL="0" rtl="0" algn="l">
              <a:lnSpc>
                <a:spcPct val="90000"/>
              </a:lnSpc>
              <a:spcBef>
                <a:spcPts val="0"/>
              </a:spcBef>
              <a:spcAft>
                <a:spcPts val="0"/>
              </a:spcAft>
              <a:buClr>
                <a:schemeClr val="dk1"/>
              </a:buClr>
              <a:buSzPts val="2800"/>
              <a:buFont typeface="Arial"/>
              <a:buNone/>
            </a:pPr>
            <a:r>
              <a:rPr lang="en-US"/>
              <a:t>Research Study Inferences:</a:t>
            </a:r>
            <a:endParaRPr/>
          </a:p>
        </p:txBody>
      </p:sp>
      <p:sp>
        <p:nvSpPr>
          <p:cNvPr id="416" name="Google Shape;416;g2e80d258c22_0_1"/>
          <p:cNvSpPr txBox="1"/>
          <p:nvPr/>
        </p:nvSpPr>
        <p:spPr>
          <a:xfrm>
            <a:off x="154150" y="1535900"/>
            <a:ext cx="6858000" cy="63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200">
              <a:solidFill>
                <a:schemeClr val="dk1"/>
              </a:solidFill>
            </a:endParaRPr>
          </a:p>
        </p:txBody>
      </p:sp>
      <p:sp>
        <p:nvSpPr>
          <p:cNvPr id="417" name="Google Shape;417;g2e80d258c22_0_1"/>
          <p:cNvSpPr txBox="1"/>
          <p:nvPr/>
        </p:nvSpPr>
        <p:spPr>
          <a:xfrm>
            <a:off x="7534525" y="1782475"/>
            <a:ext cx="6858000" cy="63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200">
              <a:solidFill>
                <a:schemeClr val="dk1"/>
              </a:solidFill>
            </a:endParaRPr>
          </a:p>
        </p:txBody>
      </p:sp>
      <p:sp>
        <p:nvSpPr>
          <p:cNvPr id="418" name="Google Shape;418;g2e80d258c22_0_1"/>
          <p:cNvSpPr/>
          <p:nvPr/>
        </p:nvSpPr>
        <p:spPr>
          <a:xfrm>
            <a:off x="381000" y="1329075"/>
            <a:ext cx="9832500" cy="4382100"/>
          </a:xfrm>
          <a:prstGeom prst="rect">
            <a:avLst/>
          </a:prstGeom>
          <a:noFill/>
          <a:ln cap="flat" cmpd="sng" w="57150">
            <a:solidFill>
              <a:schemeClr val="accent1"/>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419" name="Google Shape;419;g2e80d258c22_0_1"/>
          <p:cNvSpPr txBox="1"/>
          <p:nvPr/>
        </p:nvSpPr>
        <p:spPr>
          <a:xfrm>
            <a:off x="381000" y="1520825"/>
            <a:ext cx="9832500" cy="4544700"/>
          </a:xfrm>
          <a:prstGeom prst="rect">
            <a:avLst/>
          </a:prstGeom>
          <a:noFill/>
          <a:ln>
            <a:noFill/>
          </a:ln>
        </p:spPr>
        <p:txBody>
          <a:bodyPr anchorCtr="0" anchor="t" bIns="91425" lIns="91425" spcFirstLastPara="1" rIns="91425" wrap="square" tIns="91425">
            <a:noAutofit/>
          </a:bodyPr>
          <a:lstStyle/>
          <a:p>
            <a:pPr indent="-336550" lvl="0" marL="457200" rtl="0" algn="l">
              <a:lnSpc>
                <a:spcPct val="115000"/>
              </a:lnSpc>
              <a:spcBef>
                <a:spcPts val="0"/>
              </a:spcBef>
              <a:spcAft>
                <a:spcPts val="0"/>
              </a:spcAft>
              <a:buClr>
                <a:schemeClr val="dk1"/>
              </a:buClr>
              <a:buSzPts val="1700"/>
              <a:buChar char="●"/>
            </a:pPr>
            <a:r>
              <a:rPr lang="en-US" sz="1700">
                <a:solidFill>
                  <a:schemeClr val="dk1"/>
                </a:solidFill>
              </a:rPr>
              <a:t>Understood the general structure of logs.</a:t>
            </a:r>
            <a:endParaRPr sz="1700">
              <a:solidFill>
                <a:schemeClr val="dk1"/>
              </a:solidFill>
            </a:endParaRPr>
          </a:p>
          <a:p>
            <a:pPr indent="-336550" lvl="0" marL="457200" rtl="0" algn="l">
              <a:lnSpc>
                <a:spcPct val="115000"/>
              </a:lnSpc>
              <a:spcBef>
                <a:spcPts val="0"/>
              </a:spcBef>
              <a:spcAft>
                <a:spcPts val="0"/>
              </a:spcAft>
              <a:buClr>
                <a:schemeClr val="dk1"/>
              </a:buClr>
              <a:buSzPts val="1700"/>
              <a:buChar char="●"/>
            </a:pPr>
            <a:r>
              <a:rPr lang="en-US" sz="1700">
                <a:solidFill>
                  <a:schemeClr val="dk1"/>
                </a:solidFill>
              </a:rPr>
              <a:t>Machine learning can automate fault detection in the Install and Upgrade Framework (IUF).</a:t>
            </a:r>
            <a:endParaRPr sz="1700">
              <a:solidFill>
                <a:schemeClr val="dk1"/>
              </a:solidFill>
            </a:endParaRPr>
          </a:p>
          <a:p>
            <a:pPr indent="-336550" lvl="0" marL="457200" rtl="0" algn="l">
              <a:lnSpc>
                <a:spcPct val="115000"/>
              </a:lnSpc>
              <a:spcBef>
                <a:spcPts val="0"/>
              </a:spcBef>
              <a:spcAft>
                <a:spcPts val="0"/>
              </a:spcAft>
              <a:buClr>
                <a:schemeClr val="dk1"/>
              </a:buClr>
              <a:buSzPts val="1700"/>
              <a:buChar char="●"/>
            </a:pPr>
            <a:r>
              <a:rPr lang="en-US" sz="1700">
                <a:solidFill>
                  <a:schemeClr val="dk1"/>
                </a:solidFill>
              </a:rPr>
              <a:t>Diverse log formats and dynamic system changes present challenges for accurate fault categorization.</a:t>
            </a:r>
            <a:endParaRPr sz="1700">
              <a:solidFill>
                <a:schemeClr val="dk1"/>
              </a:solidFill>
            </a:endParaRPr>
          </a:p>
          <a:p>
            <a:pPr indent="-336550" lvl="0" marL="457200" rtl="0" algn="l">
              <a:lnSpc>
                <a:spcPct val="115000"/>
              </a:lnSpc>
              <a:spcBef>
                <a:spcPts val="0"/>
              </a:spcBef>
              <a:spcAft>
                <a:spcPts val="0"/>
              </a:spcAft>
              <a:buClr>
                <a:schemeClr val="dk1"/>
              </a:buClr>
              <a:buSzPts val="1700"/>
              <a:buChar char="●"/>
            </a:pPr>
            <a:r>
              <a:rPr lang="en-US" sz="1700">
                <a:solidFill>
                  <a:schemeClr val="dk1"/>
                </a:solidFill>
              </a:rPr>
              <a:t>Automated log analysis improves predictive maintenance and system integrity.</a:t>
            </a:r>
            <a:endParaRPr sz="1700">
              <a:solidFill>
                <a:schemeClr val="dk1"/>
              </a:solidFill>
            </a:endParaRPr>
          </a:p>
          <a:p>
            <a:pPr indent="-336550" lvl="0" marL="457200" rtl="0" algn="l">
              <a:lnSpc>
                <a:spcPct val="115000"/>
              </a:lnSpc>
              <a:spcBef>
                <a:spcPts val="0"/>
              </a:spcBef>
              <a:spcAft>
                <a:spcPts val="0"/>
              </a:spcAft>
              <a:buClr>
                <a:schemeClr val="dk1"/>
              </a:buClr>
              <a:buSzPts val="1700"/>
              <a:buChar char="●"/>
            </a:pPr>
            <a:r>
              <a:rPr lang="en-US" sz="1700">
                <a:solidFill>
                  <a:schemeClr val="dk1"/>
                </a:solidFill>
              </a:rPr>
              <a:t>Exploratory Data Analysis (EDA) aids in understanding fault patterns within IUF logs.</a:t>
            </a:r>
            <a:endParaRPr sz="1700">
              <a:solidFill>
                <a:schemeClr val="dk1"/>
              </a:solidFill>
            </a:endParaRPr>
          </a:p>
          <a:p>
            <a:pPr indent="-336550" lvl="0" marL="457200" rtl="0" algn="l">
              <a:lnSpc>
                <a:spcPct val="115000"/>
              </a:lnSpc>
              <a:spcBef>
                <a:spcPts val="0"/>
              </a:spcBef>
              <a:spcAft>
                <a:spcPts val="0"/>
              </a:spcAft>
              <a:buClr>
                <a:schemeClr val="dk1"/>
              </a:buClr>
              <a:buSzPts val="1700"/>
              <a:buChar char="●"/>
            </a:pPr>
            <a:r>
              <a:rPr lang="en-US" sz="1700">
                <a:solidFill>
                  <a:schemeClr val="dk1"/>
                </a:solidFill>
              </a:rPr>
              <a:t>Log abstraction techniques streamline log volume while retaining essential fault details.</a:t>
            </a:r>
            <a:endParaRPr sz="1700">
              <a:solidFill>
                <a:schemeClr val="dk1"/>
              </a:solidFill>
            </a:endParaRPr>
          </a:p>
          <a:p>
            <a:pPr indent="-336550" lvl="0" marL="457200" rtl="0" algn="l">
              <a:lnSpc>
                <a:spcPct val="115000"/>
              </a:lnSpc>
              <a:spcBef>
                <a:spcPts val="0"/>
              </a:spcBef>
              <a:spcAft>
                <a:spcPts val="0"/>
              </a:spcAft>
              <a:buClr>
                <a:schemeClr val="dk1"/>
              </a:buClr>
              <a:buSzPts val="1700"/>
              <a:buChar char="●"/>
            </a:pPr>
            <a:r>
              <a:rPr lang="en-US" sz="1700">
                <a:solidFill>
                  <a:schemeClr val="dk1"/>
                </a:solidFill>
              </a:rPr>
              <a:t>Clustering algorithms enhance fault detection by grouping similar log entries.</a:t>
            </a:r>
            <a:endParaRPr sz="1700">
              <a:solidFill>
                <a:schemeClr val="dk1"/>
              </a:solidFill>
            </a:endParaRPr>
          </a:p>
          <a:p>
            <a:pPr indent="-336550" lvl="0" marL="457200" rtl="0" algn="l">
              <a:lnSpc>
                <a:spcPct val="115000"/>
              </a:lnSpc>
              <a:spcBef>
                <a:spcPts val="0"/>
              </a:spcBef>
              <a:spcAft>
                <a:spcPts val="0"/>
              </a:spcAft>
              <a:buClr>
                <a:schemeClr val="dk1"/>
              </a:buClr>
              <a:buSzPts val="1700"/>
              <a:buChar char="●"/>
            </a:pPr>
            <a:r>
              <a:rPr lang="en-US" sz="1700">
                <a:solidFill>
                  <a:schemeClr val="dk1"/>
                </a:solidFill>
              </a:rPr>
              <a:t>Standardized benchmarks are necessary for evaluating the effectiveness of log parsing tools.</a:t>
            </a:r>
            <a:endParaRPr sz="1700">
              <a:solidFill>
                <a:schemeClr val="dk1"/>
              </a:solidFill>
            </a:endParaRPr>
          </a:p>
          <a:p>
            <a:pPr indent="-336550" lvl="0" marL="457200" rtl="0" algn="l">
              <a:lnSpc>
                <a:spcPct val="115000"/>
              </a:lnSpc>
              <a:spcBef>
                <a:spcPts val="0"/>
              </a:spcBef>
              <a:spcAft>
                <a:spcPts val="0"/>
              </a:spcAft>
              <a:buClr>
                <a:schemeClr val="dk1"/>
              </a:buClr>
              <a:buSzPts val="1700"/>
              <a:buChar char="●"/>
            </a:pPr>
            <a:r>
              <a:rPr lang="en-US" sz="1700">
                <a:solidFill>
                  <a:schemeClr val="dk1"/>
                </a:solidFill>
              </a:rPr>
              <a:t>Self-supervised log parsing can improve fault detection accuracy without extensive labeled data.</a:t>
            </a:r>
            <a:endParaRPr sz="1700">
              <a:solidFill>
                <a:schemeClr val="dk1"/>
              </a:solidFill>
            </a:endParaRPr>
          </a:p>
          <a:p>
            <a:pPr indent="-336550" lvl="0" marL="457200" rtl="0" algn="l">
              <a:lnSpc>
                <a:spcPct val="115000"/>
              </a:lnSpc>
              <a:spcBef>
                <a:spcPts val="0"/>
              </a:spcBef>
              <a:spcAft>
                <a:spcPts val="0"/>
              </a:spcAft>
              <a:buClr>
                <a:schemeClr val="dk1"/>
              </a:buClr>
              <a:buSzPts val="1700"/>
              <a:buChar char="●"/>
            </a:pPr>
            <a:r>
              <a:rPr lang="en-US" sz="1700">
                <a:solidFill>
                  <a:schemeClr val="dk1"/>
                </a:solidFill>
              </a:rPr>
              <a:t>NLP-based log parsing enhances the identification and categorization of faults.</a:t>
            </a:r>
            <a:endParaRPr sz="1700">
              <a:solidFill>
                <a:schemeClr val="dk1"/>
              </a:solidFill>
            </a:endParaRPr>
          </a:p>
          <a:p>
            <a:pPr indent="-336550" lvl="0" marL="457200" rtl="0" algn="l">
              <a:lnSpc>
                <a:spcPct val="115000"/>
              </a:lnSpc>
              <a:spcBef>
                <a:spcPts val="0"/>
              </a:spcBef>
              <a:spcAft>
                <a:spcPts val="0"/>
              </a:spcAft>
              <a:buClr>
                <a:schemeClr val="dk1"/>
              </a:buClr>
              <a:buSzPts val="1700"/>
              <a:buChar char="●"/>
            </a:pPr>
            <a:r>
              <a:rPr lang="en-US" sz="1700">
                <a:solidFill>
                  <a:schemeClr val="dk1"/>
                </a:solidFill>
              </a:rPr>
              <a:t>Integrating NLP with traditional log analysis methods results in better fault categorization outcomes.</a:t>
            </a:r>
            <a:endParaRPr sz="1700">
              <a:solidFill>
                <a:schemeClr val="dk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sp>
        <p:nvSpPr>
          <p:cNvPr id="424" name="Google Shape;424;g2e730054926_0_0"/>
          <p:cNvSpPr txBox="1"/>
          <p:nvPr>
            <p:ph idx="11" type="ftr"/>
          </p:nvPr>
        </p:nvSpPr>
        <p:spPr>
          <a:xfrm>
            <a:off x="3721696" y="6129337"/>
            <a:ext cx="7481100" cy="411600"/>
          </a:xfrm>
          <a:prstGeom prst="rect">
            <a:avLst/>
          </a:prstGeom>
          <a:noFill/>
          <a:ln>
            <a:noFill/>
          </a:ln>
        </p:spPr>
        <p:txBody>
          <a:bodyPr anchorCtr="0" anchor="b" bIns="0" lIns="90000" spcFirstLastPara="1" rIns="90000" wrap="square" tIns="0">
            <a:noAutofit/>
          </a:bodyPr>
          <a:lstStyle/>
          <a:p>
            <a:pPr indent="0" lvl="0" marL="0" rtl="0" algn="r">
              <a:lnSpc>
                <a:spcPct val="90000"/>
              </a:lnSpc>
              <a:spcBef>
                <a:spcPts val="0"/>
              </a:spcBef>
              <a:spcAft>
                <a:spcPts val="0"/>
              </a:spcAft>
              <a:buNone/>
            </a:pPr>
            <a:r>
              <a:rPr lang="en-US"/>
              <a:t>CONFIDENTIAL | AUTHORIZED</a:t>
            </a:r>
            <a:endParaRPr/>
          </a:p>
        </p:txBody>
      </p:sp>
      <p:sp>
        <p:nvSpPr>
          <p:cNvPr id="425" name="Google Shape;425;g2e730054926_0_0"/>
          <p:cNvSpPr txBox="1"/>
          <p:nvPr>
            <p:ph idx="12" type="sldNum"/>
          </p:nvPr>
        </p:nvSpPr>
        <p:spPr>
          <a:xfrm>
            <a:off x="11202856" y="6301811"/>
            <a:ext cx="684300" cy="365100"/>
          </a:xfrm>
          <a:prstGeom prst="rect">
            <a:avLst/>
          </a:prstGeom>
          <a:noFill/>
          <a:ln>
            <a:noFill/>
          </a:ln>
        </p:spPr>
        <p:txBody>
          <a:bodyPr anchorCtr="0" anchor="ctr" bIns="45700" lIns="91425" spcFirstLastPara="1" rIns="91425" wrap="square" tIns="45700">
            <a:noAutofit/>
          </a:bodyPr>
          <a:lstStyle/>
          <a:p>
            <a:pPr indent="-205699" lvl="0" marL="205699" rtl="0" algn="l">
              <a:lnSpc>
                <a:spcPct val="90000"/>
              </a:lnSpc>
              <a:spcBef>
                <a:spcPts val="0"/>
              </a:spcBef>
              <a:spcAft>
                <a:spcPts val="0"/>
              </a:spcAft>
              <a:buClr>
                <a:schemeClr val="lt2"/>
              </a:buClr>
              <a:buSzPts val="2400"/>
              <a:buFont typeface="Arial"/>
              <a:buChar char="•"/>
            </a:pPr>
            <a:fld id="{00000000-1234-1234-1234-123412341234}" type="slidenum">
              <a:rPr lang="en-US"/>
              <a:t>‹#›</a:t>
            </a:fld>
            <a:endParaRPr/>
          </a:p>
        </p:txBody>
      </p:sp>
      <p:sp>
        <p:nvSpPr>
          <p:cNvPr id="426" name="Google Shape;426;g2e730054926_0_0"/>
          <p:cNvSpPr txBox="1"/>
          <p:nvPr/>
        </p:nvSpPr>
        <p:spPr>
          <a:xfrm>
            <a:off x="381000" y="179338"/>
            <a:ext cx="6858000" cy="63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2300">
                <a:solidFill>
                  <a:schemeClr val="dk1"/>
                </a:solidFill>
              </a:rPr>
              <a:t>Characteristics</a:t>
            </a:r>
            <a:r>
              <a:rPr b="1" lang="en-US" sz="2300">
                <a:solidFill>
                  <a:schemeClr val="dk1"/>
                </a:solidFill>
              </a:rPr>
              <a:t> of ocp-ci Logs</a:t>
            </a:r>
            <a:endParaRPr b="1" sz="2900">
              <a:solidFill>
                <a:schemeClr val="dk1"/>
              </a:solidFill>
            </a:endParaRPr>
          </a:p>
          <a:p>
            <a:pPr indent="0" lvl="0" marL="0" rtl="0" algn="l">
              <a:spcBef>
                <a:spcPts val="0"/>
              </a:spcBef>
              <a:spcAft>
                <a:spcPts val="0"/>
              </a:spcAft>
              <a:buClr>
                <a:schemeClr val="dk1"/>
              </a:buClr>
              <a:buSzPts val="1100"/>
              <a:buFont typeface="Arial"/>
              <a:buNone/>
            </a:pPr>
            <a:r>
              <a:rPr lang="en-US" sz="2200">
                <a:solidFill>
                  <a:schemeClr val="dk1"/>
                </a:solidFill>
              </a:rPr>
              <a:t> </a:t>
            </a:r>
            <a:endParaRPr sz="2200">
              <a:solidFill>
                <a:schemeClr val="dk1"/>
              </a:solidFill>
            </a:endParaRPr>
          </a:p>
          <a:p>
            <a:pPr indent="0" lvl="0" marL="0" rtl="0" algn="l">
              <a:spcBef>
                <a:spcPts val="0"/>
              </a:spcBef>
              <a:spcAft>
                <a:spcPts val="0"/>
              </a:spcAft>
              <a:buClr>
                <a:schemeClr val="dk1"/>
              </a:buClr>
              <a:buSzPts val="1100"/>
              <a:buFont typeface="Arial"/>
              <a:buNone/>
            </a:pPr>
            <a:r>
              <a:t/>
            </a:r>
            <a:endParaRPr sz="2200">
              <a:solidFill>
                <a:schemeClr val="dk1"/>
              </a:solidFill>
            </a:endParaRPr>
          </a:p>
          <a:p>
            <a:pPr indent="0" lvl="0" marL="0" rtl="0" algn="l">
              <a:spcBef>
                <a:spcPts val="0"/>
              </a:spcBef>
              <a:spcAft>
                <a:spcPts val="0"/>
              </a:spcAft>
              <a:buNone/>
            </a:pPr>
            <a:r>
              <a:t/>
            </a:r>
            <a:endParaRPr sz="2200">
              <a:solidFill>
                <a:schemeClr val="dk1"/>
              </a:solidFill>
            </a:endParaRPr>
          </a:p>
        </p:txBody>
      </p:sp>
      <p:sp>
        <p:nvSpPr>
          <p:cNvPr id="427" name="Google Shape;427;g2e730054926_0_0"/>
          <p:cNvSpPr/>
          <p:nvPr/>
        </p:nvSpPr>
        <p:spPr>
          <a:xfrm>
            <a:off x="381000" y="1135100"/>
            <a:ext cx="11018100" cy="4994100"/>
          </a:xfrm>
          <a:prstGeom prst="rect">
            <a:avLst/>
          </a:prstGeom>
          <a:noFill/>
          <a:ln cap="flat" cmpd="sng" w="57150">
            <a:solidFill>
              <a:schemeClr val="accent1"/>
            </a:solidFill>
            <a:prstDash val="solid"/>
            <a:miter lim="800000"/>
            <a:headEnd len="sm" w="sm" type="none"/>
            <a:tailEnd len="sm" w="sm" type="none"/>
          </a:ln>
        </p:spPr>
        <p:txBody>
          <a:bodyPr anchorCtr="0" anchor="ctr" bIns="91425" lIns="91425" spcFirstLastPara="1" rIns="91425" wrap="square" tIns="91425">
            <a:noAutofit/>
          </a:bodyPr>
          <a:lstStyle/>
          <a:p>
            <a:pPr indent="-355600" lvl="0" marL="457200" rtl="0" algn="l">
              <a:lnSpc>
                <a:spcPct val="115000"/>
              </a:lnSpc>
              <a:spcBef>
                <a:spcPts val="0"/>
              </a:spcBef>
              <a:spcAft>
                <a:spcPts val="0"/>
              </a:spcAft>
              <a:buClr>
                <a:schemeClr val="dk1"/>
              </a:buClr>
              <a:buSzPts val="2000"/>
              <a:buChar char="●"/>
            </a:pPr>
            <a:r>
              <a:rPr lang="en-US" sz="2000">
                <a:solidFill>
                  <a:schemeClr val="dk1"/>
                </a:solidFill>
              </a:rPr>
              <a:t>The size of the log file is equivalent to the blob size in GCP.</a:t>
            </a:r>
            <a:endParaRPr sz="2000">
              <a:solidFill>
                <a:schemeClr val="dk1"/>
              </a:solidFill>
            </a:endParaRPr>
          </a:p>
          <a:p>
            <a:pPr indent="-355600" lvl="0" marL="457200" rtl="0" algn="l">
              <a:lnSpc>
                <a:spcPct val="115000"/>
              </a:lnSpc>
              <a:spcBef>
                <a:spcPts val="0"/>
              </a:spcBef>
              <a:spcAft>
                <a:spcPts val="0"/>
              </a:spcAft>
              <a:buClr>
                <a:schemeClr val="dk1"/>
              </a:buClr>
              <a:buSzPts val="2000"/>
              <a:buChar char="●"/>
            </a:pPr>
            <a:r>
              <a:rPr lang="en-US" sz="2000">
                <a:solidFill>
                  <a:schemeClr val="dk1"/>
                </a:solidFill>
              </a:rPr>
              <a:t>The CI logs are well structured.</a:t>
            </a:r>
            <a:endParaRPr sz="2000">
              <a:solidFill>
                <a:schemeClr val="dk1"/>
              </a:solidFill>
            </a:endParaRPr>
          </a:p>
          <a:p>
            <a:pPr indent="-355600" lvl="0" marL="457200" rtl="0" algn="l">
              <a:lnSpc>
                <a:spcPct val="115000"/>
              </a:lnSpc>
              <a:spcBef>
                <a:spcPts val="0"/>
              </a:spcBef>
              <a:spcAft>
                <a:spcPts val="0"/>
              </a:spcAft>
              <a:buClr>
                <a:schemeClr val="dk1"/>
              </a:buClr>
              <a:buSzPts val="2000"/>
              <a:buChar char="●"/>
            </a:pPr>
            <a:r>
              <a:rPr lang="en-US" sz="2000">
                <a:solidFill>
                  <a:schemeClr val="dk1"/>
                </a:solidFill>
                <a:highlight>
                  <a:srgbClr val="FFFFFF"/>
                </a:highlight>
              </a:rPr>
              <a:t>The same job runs multiple times, which enables us to compare multiple versions of the same log file</a:t>
            </a:r>
            <a:endParaRPr sz="2000">
              <a:solidFill>
                <a:schemeClr val="dk1"/>
              </a:solidFill>
            </a:endParaRPr>
          </a:p>
          <a:p>
            <a:pPr indent="-355600" lvl="0" marL="457200" rtl="0" algn="l">
              <a:lnSpc>
                <a:spcPct val="115000"/>
              </a:lnSpc>
              <a:spcBef>
                <a:spcPts val="0"/>
              </a:spcBef>
              <a:spcAft>
                <a:spcPts val="0"/>
              </a:spcAft>
              <a:buClr>
                <a:schemeClr val="dk1"/>
              </a:buClr>
              <a:buSzPts val="2000"/>
              <a:buChar char="●"/>
            </a:pPr>
            <a:r>
              <a:rPr lang="en-US" sz="2000">
                <a:solidFill>
                  <a:schemeClr val="dk1"/>
                </a:solidFill>
              </a:rPr>
              <a:t>These logs have a fixed start and fixed end, similar to IUF logs.</a:t>
            </a:r>
            <a:endParaRPr sz="2000">
              <a:solidFill>
                <a:schemeClr val="dk1"/>
              </a:solidFill>
            </a:endParaRPr>
          </a:p>
          <a:p>
            <a:pPr indent="-355600" lvl="0" marL="457200" rtl="0" algn="l">
              <a:lnSpc>
                <a:spcPct val="115000"/>
              </a:lnSpc>
              <a:spcBef>
                <a:spcPts val="0"/>
              </a:spcBef>
              <a:spcAft>
                <a:spcPts val="0"/>
              </a:spcAft>
              <a:buClr>
                <a:schemeClr val="dk1"/>
              </a:buClr>
              <a:buSzPts val="2000"/>
              <a:buChar char="●"/>
            </a:pPr>
            <a:r>
              <a:rPr lang="en-US" sz="2000">
                <a:solidFill>
                  <a:schemeClr val="dk1"/>
                </a:solidFill>
              </a:rPr>
              <a:t>TF-IDF can be applied to these CI logs as each build.log file can have its separate document.</a:t>
            </a:r>
            <a:endParaRPr sz="2000">
              <a:solidFill>
                <a:schemeClr val="dk1"/>
              </a:solidFill>
            </a:endParaRPr>
          </a:p>
          <a:p>
            <a:pPr indent="-355600" lvl="0" marL="457200" rtl="0" algn="l">
              <a:lnSpc>
                <a:spcPct val="115000"/>
              </a:lnSpc>
              <a:spcBef>
                <a:spcPts val="0"/>
              </a:spcBef>
              <a:spcAft>
                <a:spcPts val="0"/>
              </a:spcAft>
              <a:buClr>
                <a:schemeClr val="dk1"/>
              </a:buClr>
              <a:buSzPts val="2000"/>
              <a:buChar char="●"/>
            </a:pPr>
            <a:r>
              <a:rPr lang="en-US" sz="2000">
                <a:solidFill>
                  <a:schemeClr val="dk1"/>
                </a:solidFill>
              </a:rPr>
              <a:t>Similar to IUF logs, each log can be treated as a different entity in TF-IDF (install.log and build.log).</a:t>
            </a:r>
            <a:endParaRPr sz="2000">
              <a:solidFill>
                <a:schemeClr val="dk1"/>
              </a:solidFill>
            </a:endParaRPr>
          </a:p>
          <a:p>
            <a:pPr indent="-355600" lvl="0" marL="457200" rtl="0" algn="l">
              <a:lnSpc>
                <a:spcPct val="115000"/>
              </a:lnSpc>
              <a:spcBef>
                <a:spcPts val="0"/>
              </a:spcBef>
              <a:spcAft>
                <a:spcPts val="0"/>
              </a:spcAft>
              <a:buClr>
                <a:schemeClr val="dk1"/>
              </a:buClr>
              <a:buSzPts val="2000"/>
              <a:buChar char="●"/>
            </a:pPr>
            <a:r>
              <a:rPr lang="en-US" sz="2000">
                <a:solidFill>
                  <a:schemeClr val="dk1"/>
                </a:solidFill>
              </a:rPr>
              <a:t>These are the driving factors behind choosing these logs:</a:t>
            </a:r>
            <a:endParaRPr sz="2000">
              <a:solidFill>
                <a:schemeClr val="dk1"/>
              </a:solidFill>
            </a:endParaRPr>
          </a:p>
          <a:p>
            <a:pPr indent="-317500" lvl="0" marL="914400" rtl="0" algn="l">
              <a:lnSpc>
                <a:spcPct val="115000"/>
              </a:lnSpc>
              <a:spcBef>
                <a:spcPts val="0"/>
              </a:spcBef>
              <a:spcAft>
                <a:spcPts val="0"/>
              </a:spcAft>
              <a:buClr>
                <a:schemeClr val="dk1"/>
              </a:buClr>
              <a:buSzPts val="1400"/>
              <a:buChar char="●"/>
            </a:pPr>
            <a:r>
              <a:rPr lang="en-US" sz="2000">
                <a:solidFill>
                  <a:schemeClr val="dk1"/>
                </a:solidFill>
              </a:rPr>
              <a:t>The pass/fail status of the logs is identifiable.</a:t>
            </a:r>
            <a:endParaRPr sz="2000">
              <a:solidFill>
                <a:schemeClr val="dk1"/>
              </a:solidFill>
            </a:endParaRPr>
          </a:p>
          <a:p>
            <a:pPr indent="-317500" lvl="0" marL="914400" rtl="0" algn="l">
              <a:lnSpc>
                <a:spcPct val="115000"/>
              </a:lnSpc>
              <a:spcBef>
                <a:spcPts val="0"/>
              </a:spcBef>
              <a:spcAft>
                <a:spcPts val="0"/>
              </a:spcAft>
              <a:buClr>
                <a:schemeClr val="dk1"/>
              </a:buClr>
              <a:buSzPts val="1400"/>
              <a:buChar char="●"/>
            </a:pPr>
            <a:r>
              <a:rPr lang="en-US" sz="2000">
                <a:solidFill>
                  <a:schemeClr val="dk1"/>
                </a:solidFill>
              </a:rPr>
              <a:t>It is possible to determine when they begin and end.</a:t>
            </a:r>
            <a:endParaRPr sz="2000">
              <a:solidFill>
                <a:schemeClr val="dk1"/>
              </a:solidFill>
            </a:endParaRPr>
          </a:p>
          <a:p>
            <a:pPr indent="-317500" lvl="0" marL="914400" rtl="0" algn="l">
              <a:lnSpc>
                <a:spcPct val="115000"/>
              </a:lnSpc>
              <a:spcBef>
                <a:spcPts val="0"/>
              </a:spcBef>
              <a:spcAft>
                <a:spcPts val="0"/>
              </a:spcAft>
              <a:buClr>
                <a:schemeClr val="dk1"/>
              </a:buClr>
              <a:buSzPts val="1400"/>
              <a:buChar char="●"/>
            </a:pPr>
            <a:r>
              <a:rPr lang="en-US" sz="2000">
                <a:solidFill>
                  <a:schemeClr val="dk1"/>
                </a:solidFill>
                <a:highlight>
                  <a:srgbClr val="FFFFFF"/>
                </a:highlight>
              </a:rPr>
              <a:t>Duration of the job run is known.</a:t>
            </a:r>
            <a:endParaRPr sz="2000">
              <a:solidFill>
                <a:schemeClr val="dk1"/>
              </a:solidFill>
            </a:endParaRPr>
          </a:p>
          <a:p>
            <a:pPr indent="-317500" lvl="0" marL="914400" rtl="0" algn="l">
              <a:lnSpc>
                <a:spcPct val="115000"/>
              </a:lnSpc>
              <a:spcBef>
                <a:spcPts val="0"/>
              </a:spcBef>
              <a:spcAft>
                <a:spcPts val="0"/>
              </a:spcAft>
              <a:buClr>
                <a:schemeClr val="dk1"/>
              </a:buClr>
              <a:buSzPts val="1400"/>
              <a:buChar char="●"/>
            </a:pPr>
            <a:r>
              <a:rPr lang="en-US" sz="2000">
                <a:solidFill>
                  <a:schemeClr val="dk1"/>
                </a:solidFill>
              </a:rPr>
              <a:t>The size of the logs is known.</a:t>
            </a:r>
            <a:endParaRPr sz="2000">
              <a:solidFill>
                <a:schemeClr val="dk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g274167ef20c_0_9"/>
          <p:cNvSpPr txBox="1"/>
          <p:nvPr>
            <p:ph idx="11" type="ftr"/>
          </p:nvPr>
        </p:nvSpPr>
        <p:spPr>
          <a:xfrm>
            <a:off x="3721696" y="6129337"/>
            <a:ext cx="7481100" cy="411600"/>
          </a:xfrm>
          <a:prstGeom prst="rect">
            <a:avLst/>
          </a:prstGeom>
          <a:noFill/>
          <a:ln>
            <a:noFill/>
          </a:ln>
        </p:spPr>
        <p:txBody>
          <a:bodyPr anchorCtr="0" anchor="b" bIns="0" lIns="90000" spcFirstLastPara="1" rIns="90000" wrap="square" tIns="0">
            <a:noAutofit/>
          </a:bodyPr>
          <a:lstStyle/>
          <a:p>
            <a:pPr indent="0" lvl="0" marL="0" rtl="0" algn="r">
              <a:lnSpc>
                <a:spcPct val="90000"/>
              </a:lnSpc>
              <a:spcBef>
                <a:spcPts val="0"/>
              </a:spcBef>
              <a:spcAft>
                <a:spcPts val="0"/>
              </a:spcAft>
              <a:buNone/>
            </a:pPr>
            <a:r>
              <a:rPr lang="en-US"/>
              <a:t>CONFIDENTIAL | AUTHORIZED</a:t>
            </a:r>
            <a:endParaRPr/>
          </a:p>
        </p:txBody>
      </p:sp>
      <p:sp>
        <p:nvSpPr>
          <p:cNvPr id="433" name="Google Shape;433;g274167ef20c_0_9"/>
          <p:cNvSpPr txBox="1"/>
          <p:nvPr>
            <p:ph idx="12" type="sldNum"/>
          </p:nvPr>
        </p:nvSpPr>
        <p:spPr>
          <a:xfrm>
            <a:off x="11202856" y="6301811"/>
            <a:ext cx="684300" cy="365100"/>
          </a:xfrm>
          <a:prstGeom prst="rect">
            <a:avLst/>
          </a:prstGeom>
          <a:noFill/>
          <a:ln>
            <a:noFill/>
          </a:ln>
        </p:spPr>
        <p:txBody>
          <a:bodyPr anchorCtr="0" anchor="ctr" bIns="45700" lIns="91425" spcFirstLastPara="1" rIns="91425" wrap="square" tIns="45700">
            <a:noAutofit/>
          </a:bodyPr>
          <a:lstStyle/>
          <a:p>
            <a:pPr indent="-205699" lvl="0" marL="205699" rtl="0" algn="l">
              <a:lnSpc>
                <a:spcPct val="90000"/>
              </a:lnSpc>
              <a:spcBef>
                <a:spcPts val="0"/>
              </a:spcBef>
              <a:spcAft>
                <a:spcPts val="0"/>
              </a:spcAft>
              <a:buClr>
                <a:schemeClr val="lt2"/>
              </a:buClr>
              <a:buSzPts val="2400"/>
              <a:buFont typeface="Arial"/>
              <a:buChar char="•"/>
            </a:pPr>
            <a:fld id="{00000000-1234-1234-1234-123412341234}" type="slidenum">
              <a:rPr lang="en-US"/>
              <a:t>‹#›</a:t>
            </a:fld>
            <a:endParaRPr/>
          </a:p>
        </p:txBody>
      </p:sp>
      <p:sp>
        <p:nvSpPr>
          <p:cNvPr id="434" name="Google Shape;434;g274167ef20c_0_9"/>
          <p:cNvSpPr txBox="1"/>
          <p:nvPr>
            <p:ph type="title"/>
          </p:nvPr>
        </p:nvSpPr>
        <p:spPr>
          <a:xfrm>
            <a:off x="46758" y="216568"/>
            <a:ext cx="11498400" cy="401400"/>
          </a:xfrm>
          <a:prstGeom prst="rect">
            <a:avLst/>
          </a:prstGeom>
          <a:noFill/>
          <a:ln>
            <a:noFill/>
          </a:ln>
        </p:spPr>
        <p:txBody>
          <a:bodyPr anchorCtr="0" anchor="ctr" bIns="91425" lIns="91425" spcFirstLastPara="1" rIns="91425" wrap="square" tIns="91425">
            <a:noAutofit/>
          </a:bodyPr>
          <a:lstStyle/>
          <a:p>
            <a:pPr indent="0" lvl="0" marL="0" rtl="0" algn="l">
              <a:lnSpc>
                <a:spcPct val="90000"/>
              </a:lnSpc>
              <a:spcBef>
                <a:spcPts val="0"/>
              </a:spcBef>
              <a:spcAft>
                <a:spcPts val="0"/>
              </a:spcAft>
              <a:buClr>
                <a:schemeClr val="dk1"/>
              </a:buClr>
              <a:buSzPts val="2800"/>
              <a:buFont typeface="Arial"/>
              <a:buNone/>
            </a:pPr>
            <a:r>
              <a:rPr lang="en-US"/>
              <a:t>How HPE logs are similar to </a:t>
            </a:r>
            <a:r>
              <a:rPr lang="en-US"/>
              <a:t>openshift-ci build logs</a:t>
            </a:r>
            <a:endParaRPr/>
          </a:p>
        </p:txBody>
      </p:sp>
      <p:sp>
        <p:nvSpPr>
          <p:cNvPr id="435" name="Google Shape;435;g274167ef20c_0_9"/>
          <p:cNvSpPr txBox="1"/>
          <p:nvPr/>
        </p:nvSpPr>
        <p:spPr>
          <a:xfrm>
            <a:off x="916200" y="1752600"/>
            <a:ext cx="7481100" cy="237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000">
                <a:solidFill>
                  <a:schemeClr val="dk1"/>
                </a:solidFill>
              </a:rPr>
              <a:t>Similarities</a:t>
            </a:r>
            <a:r>
              <a:rPr lang="en-US" sz="2000">
                <a:solidFill>
                  <a:schemeClr val="dk1"/>
                </a:solidFill>
              </a:rPr>
              <a:t>:</a:t>
            </a:r>
            <a:endParaRPr sz="2000">
              <a:solidFill>
                <a:schemeClr val="dk1"/>
              </a:solidFill>
            </a:endParaRPr>
          </a:p>
          <a:p>
            <a:pPr indent="-355600" lvl="0" marL="457200" rtl="0" algn="l">
              <a:lnSpc>
                <a:spcPct val="115000"/>
              </a:lnSpc>
              <a:spcBef>
                <a:spcPts val="1200"/>
              </a:spcBef>
              <a:spcAft>
                <a:spcPts val="0"/>
              </a:spcAft>
              <a:buClr>
                <a:schemeClr val="dk1"/>
              </a:buClr>
              <a:buSzPts val="2000"/>
              <a:buChar char="●"/>
            </a:pPr>
            <a:r>
              <a:rPr lang="en-US" sz="2000">
                <a:solidFill>
                  <a:schemeClr val="dk1"/>
                </a:solidFill>
              </a:rPr>
              <a:t>Both logs include timestamps.</a:t>
            </a:r>
            <a:endParaRPr sz="2000">
              <a:solidFill>
                <a:schemeClr val="dk1"/>
              </a:solidFill>
            </a:endParaRPr>
          </a:p>
          <a:p>
            <a:pPr indent="-355600" lvl="0" marL="457200" rtl="0" algn="l">
              <a:lnSpc>
                <a:spcPct val="115000"/>
              </a:lnSpc>
              <a:spcBef>
                <a:spcPts val="0"/>
              </a:spcBef>
              <a:spcAft>
                <a:spcPts val="0"/>
              </a:spcAft>
              <a:buClr>
                <a:schemeClr val="dk1"/>
              </a:buClr>
              <a:buSzPts val="2000"/>
              <a:buChar char="●"/>
            </a:pPr>
            <a:r>
              <a:rPr lang="en-US" sz="2000">
                <a:solidFill>
                  <a:schemeClr val="dk1"/>
                </a:solidFill>
              </a:rPr>
              <a:t>Both logs detail each step of the build process.</a:t>
            </a:r>
            <a:endParaRPr sz="2000">
              <a:solidFill>
                <a:schemeClr val="dk1"/>
              </a:solidFill>
            </a:endParaRPr>
          </a:p>
          <a:p>
            <a:pPr indent="-355600" lvl="0" marL="457200" rtl="0" algn="l">
              <a:lnSpc>
                <a:spcPct val="115000"/>
              </a:lnSpc>
              <a:spcBef>
                <a:spcPts val="0"/>
              </a:spcBef>
              <a:spcAft>
                <a:spcPts val="0"/>
              </a:spcAft>
              <a:buClr>
                <a:schemeClr val="dk1"/>
              </a:buClr>
              <a:buSzPts val="2000"/>
              <a:buChar char="●"/>
            </a:pPr>
            <a:r>
              <a:rPr lang="en-US" sz="2000">
                <a:solidFill>
                  <a:schemeClr val="dk1"/>
                </a:solidFill>
              </a:rPr>
              <a:t>Both logs include success/failure indicators and messages.</a:t>
            </a:r>
            <a:endParaRPr sz="2000">
              <a:solidFill>
                <a:schemeClr val="dk1"/>
              </a:solidFill>
            </a:endParaRPr>
          </a:p>
          <a:p>
            <a:pPr indent="-355600" lvl="0" marL="457200" rtl="0" algn="l">
              <a:lnSpc>
                <a:spcPct val="115000"/>
              </a:lnSpc>
              <a:spcBef>
                <a:spcPts val="0"/>
              </a:spcBef>
              <a:spcAft>
                <a:spcPts val="0"/>
              </a:spcAft>
              <a:buClr>
                <a:schemeClr val="dk1"/>
              </a:buClr>
              <a:buSzPts val="2000"/>
              <a:buChar char="●"/>
            </a:pPr>
            <a:r>
              <a:rPr lang="en-US" sz="2000">
                <a:solidFill>
                  <a:schemeClr val="dk1"/>
                </a:solidFill>
              </a:rPr>
              <a:t>Both logs are structured to provide a clear sequence of events and actions taken during the build process.</a:t>
            </a:r>
            <a:endParaRPr sz="2000">
              <a:solidFill>
                <a:schemeClr val="dk1"/>
              </a:solidFill>
            </a:endParaRPr>
          </a:p>
        </p:txBody>
      </p:sp>
      <p:sp>
        <p:nvSpPr>
          <p:cNvPr id="436" name="Google Shape;436;g274167ef20c_0_9"/>
          <p:cNvSpPr/>
          <p:nvPr/>
        </p:nvSpPr>
        <p:spPr>
          <a:xfrm>
            <a:off x="482800" y="1522950"/>
            <a:ext cx="10590900" cy="3048900"/>
          </a:xfrm>
          <a:prstGeom prst="rect">
            <a:avLst/>
          </a:prstGeom>
          <a:noFill/>
          <a:ln cap="flat" cmpd="sng" w="57150">
            <a:solidFill>
              <a:schemeClr val="accent1"/>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900">
              <a:solidFill>
                <a:schemeClr val="dk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sp>
        <p:nvSpPr>
          <p:cNvPr id="441" name="Google Shape;441;g2e85c3f25ab_12_0"/>
          <p:cNvSpPr txBox="1"/>
          <p:nvPr>
            <p:ph idx="11" type="ftr"/>
          </p:nvPr>
        </p:nvSpPr>
        <p:spPr>
          <a:xfrm>
            <a:off x="3721696" y="6129337"/>
            <a:ext cx="7481100" cy="411600"/>
          </a:xfrm>
          <a:prstGeom prst="rect">
            <a:avLst/>
          </a:prstGeom>
          <a:noFill/>
          <a:ln>
            <a:noFill/>
          </a:ln>
        </p:spPr>
        <p:txBody>
          <a:bodyPr anchorCtr="0" anchor="b" bIns="0" lIns="90000" spcFirstLastPara="1" rIns="90000" wrap="square" tIns="0">
            <a:noAutofit/>
          </a:bodyPr>
          <a:lstStyle/>
          <a:p>
            <a:pPr indent="0" lvl="0" marL="0" rtl="0" algn="r">
              <a:lnSpc>
                <a:spcPct val="90000"/>
              </a:lnSpc>
              <a:spcBef>
                <a:spcPts val="0"/>
              </a:spcBef>
              <a:spcAft>
                <a:spcPts val="0"/>
              </a:spcAft>
              <a:buNone/>
            </a:pPr>
            <a:r>
              <a:rPr lang="en-US"/>
              <a:t>CONFIDENTIAL | AUTHORIZED</a:t>
            </a:r>
            <a:endParaRPr/>
          </a:p>
        </p:txBody>
      </p:sp>
      <p:sp>
        <p:nvSpPr>
          <p:cNvPr id="442" name="Google Shape;442;g2e85c3f25ab_12_0"/>
          <p:cNvSpPr txBox="1"/>
          <p:nvPr>
            <p:ph idx="12" type="sldNum"/>
          </p:nvPr>
        </p:nvSpPr>
        <p:spPr>
          <a:xfrm>
            <a:off x="11202856" y="6301811"/>
            <a:ext cx="684300" cy="365100"/>
          </a:xfrm>
          <a:prstGeom prst="rect">
            <a:avLst/>
          </a:prstGeom>
          <a:noFill/>
          <a:ln>
            <a:noFill/>
          </a:ln>
        </p:spPr>
        <p:txBody>
          <a:bodyPr anchorCtr="0" anchor="ctr" bIns="45700" lIns="91425" spcFirstLastPara="1" rIns="91425" wrap="square" tIns="45700">
            <a:noAutofit/>
          </a:bodyPr>
          <a:lstStyle/>
          <a:p>
            <a:pPr indent="-205699" lvl="0" marL="205699" rtl="0" algn="l">
              <a:lnSpc>
                <a:spcPct val="90000"/>
              </a:lnSpc>
              <a:spcBef>
                <a:spcPts val="0"/>
              </a:spcBef>
              <a:spcAft>
                <a:spcPts val="0"/>
              </a:spcAft>
              <a:buClr>
                <a:schemeClr val="lt2"/>
              </a:buClr>
              <a:buSzPts val="2400"/>
              <a:buFont typeface="Arial"/>
              <a:buChar char="•"/>
            </a:pPr>
            <a:fld id="{00000000-1234-1234-1234-123412341234}" type="slidenum">
              <a:rPr lang="en-US"/>
              <a:t>‹#›</a:t>
            </a:fld>
            <a:endParaRPr/>
          </a:p>
        </p:txBody>
      </p:sp>
      <p:sp>
        <p:nvSpPr>
          <p:cNvPr id="443" name="Google Shape;443;g2e85c3f25ab_12_0"/>
          <p:cNvSpPr txBox="1"/>
          <p:nvPr>
            <p:ph type="title"/>
          </p:nvPr>
        </p:nvSpPr>
        <p:spPr>
          <a:xfrm>
            <a:off x="46758" y="216568"/>
            <a:ext cx="11498400" cy="401400"/>
          </a:xfrm>
          <a:prstGeom prst="rect">
            <a:avLst/>
          </a:prstGeom>
          <a:noFill/>
          <a:ln>
            <a:noFill/>
          </a:ln>
        </p:spPr>
        <p:txBody>
          <a:bodyPr anchorCtr="0" anchor="ctr" bIns="91425" lIns="91425" spcFirstLastPara="1" rIns="91425" wrap="square" tIns="91425">
            <a:noAutofit/>
          </a:bodyPr>
          <a:lstStyle/>
          <a:p>
            <a:pPr indent="0" lvl="0" marL="0" rtl="0" algn="l">
              <a:lnSpc>
                <a:spcPct val="90000"/>
              </a:lnSpc>
              <a:spcBef>
                <a:spcPts val="0"/>
              </a:spcBef>
              <a:spcAft>
                <a:spcPts val="0"/>
              </a:spcAft>
              <a:buClr>
                <a:schemeClr val="dk1"/>
              </a:buClr>
              <a:buSzPts val="2800"/>
              <a:buFont typeface="Arial"/>
              <a:buNone/>
            </a:pPr>
            <a:r>
              <a:rPr lang="en-US"/>
              <a:t>Working With openshift-ci build logs</a:t>
            </a:r>
            <a:endParaRPr/>
          </a:p>
        </p:txBody>
      </p:sp>
      <p:sp>
        <p:nvSpPr>
          <p:cNvPr id="444" name="Google Shape;444;g2e85c3f25ab_12_0"/>
          <p:cNvSpPr txBox="1"/>
          <p:nvPr/>
        </p:nvSpPr>
        <p:spPr>
          <a:xfrm>
            <a:off x="154150" y="1002500"/>
            <a:ext cx="6858000" cy="63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200">
                <a:solidFill>
                  <a:schemeClr val="dk1"/>
                </a:solidFill>
              </a:rPr>
              <a:t>Sample Logs :-</a:t>
            </a:r>
            <a:endParaRPr sz="2200">
              <a:solidFill>
                <a:schemeClr val="dk1"/>
              </a:solidFill>
            </a:endParaRPr>
          </a:p>
        </p:txBody>
      </p:sp>
      <p:pic>
        <p:nvPicPr>
          <p:cNvPr id="445" name="Google Shape;445;g2e85c3f25ab_12_0"/>
          <p:cNvPicPr preferRelativeResize="0"/>
          <p:nvPr/>
        </p:nvPicPr>
        <p:blipFill>
          <a:blip r:embed="rId3">
            <a:alphaModFix/>
          </a:blip>
          <a:stretch>
            <a:fillRect/>
          </a:stretch>
        </p:blipFill>
        <p:spPr>
          <a:xfrm>
            <a:off x="152400" y="1636700"/>
            <a:ext cx="11702062" cy="4187837"/>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HPE Standard 16x9 White Template">
  <a:themeElements>
    <a:clrScheme name="HPE Spring 2019">
      <a:dk1>
        <a:srgbClr val="000000"/>
      </a:dk1>
      <a:lt1>
        <a:srgbClr val="FFFFFF"/>
      </a:lt1>
      <a:dk2>
        <a:srgbClr val="C6C6C2"/>
      </a:dk2>
      <a:lt2>
        <a:srgbClr val="787871"/>
      </a:lt2>
      <a:accent1>
        <a:srgbClr val="0D5265"/>
      </a:accent1>
      <a:accent2>
        <a:srgbClr val="7FF9E2"/>
      </a:accent2>
      <a:accent3>
        <a:srgbClr val="7630EA"/>
      </a:accent3>
      <a:accent4>
        <a:srgbClr val="C140FF"/>
      </a:accent4>
      <a:accent5>
        <a:srgbClr val="FF8300"/>
      </a:accent5>
      <a:accent6>
        <a:srgbClr val="FEC901"/>
      </a:accent6>
      <a:hlink>
        <a:srgbClr val="01A982"/>
      </a:hlink>
      <a:folHlink>
        <a:srgbClr val="01A98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HPE Spring 2019">
      <a:dk1>
        <a:srgbClr val="000000"/>
      </a:dk1>
      <a:lt1>
        <a:srgbClr val="FFFFFF"/>
      </a:lt1>
      <a:dk2>
        <a:srgbClr val="C6C6C2"/>
      </a:dk2>
      <a:lt2>
        <a:srgbClr val="787871"/>
      </a:lt2>
      <a:accent1>
        <a:srgbClr val="0D5265"/>
      </a:accent1>
      <a:accent2>
        <a:srgbClr val="7FF9E2"/>
      </a:accent2>
      <a:accent3>
        <a:srgbClr val="7630EA"/>
      </a:accent3>
      <a:accent4>
        <a:srgbClr val="C140FF"/>
      </a:accent4>
      <a:accent5>
        <a:srgbClr val="FF8300"/>
      </a:accent5>
      <a:accent6>
        <a:srgbClr val="FEC901"/>
      </a:accent6>
      <a:hlink>
        <a:srgbClr val="01A982"/>
      </a:hlink>
      <a:folHlink>
        <a:srgbClr val="01A98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2021-08-27T05:45:54Z</dcterms:created>
  <dc:creator>MVD, Viswanadha Murthy</dc:creator>
</cp:coreProperties>
</file>